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64"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261" r:id="rId30"/>
    <p:sldId id="281" r:id="rId31"/>
  </p:sldIdLst>
  <p:sldSz cx="12192000" cy="6858000"/>
  <p:notesSz cx="7010400" cy="9296400"/>
  <p:embeddedFontLst>
    <p:embeddedFont>
      <p:font typeface="Avenir Next LT Pro" panose="020B0504020202020204" pitchFamily="34" charset="0"/>
      <p:regular r:id="rId32"/>
      <p:bold r:id="rId33"/>
      <p:italic r:id="rId34"/>
      <p:boldItalic r:id="rId35"/>
    </p:embeddedFont>
    <p:embeddedFont>
      <p:font typeface="Wingdings 2" panose="05020102010507070707" pitchFamily="18" charset="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B41"/>
    <a:srgbClr val="06AAA2"/>
    <a:srgbClr val="1BCBCF"/>
    <a:srgbClr val="00A1B2"/>
    <a:srgbClr val="1091A2"/>
    <a:srgbClr val="18ACB0"/>
    <a:srgbClr val="159A9D"/>
    <a:srgbClr val="699EBB"/>
    <a:srgbClr val="0BDFDA"/>
    <a:srgbClr val="C4F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07" d="100"/>
          <a:sy n="107"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image">
    <p:spTree>
      <p:nvGrpSpPr>
        <p:cNvPr id="1" name=""/>
        <p:cNvGrpSpPr/>
        <p:nvPr/>
      </p:nvGrpSpPr>
      <p:grpSpPr>
        <a:xfrm>
          <a:off x="0" y="0"/>
          <a:ext cx="0" cy="0"/>
          <a:chOff x="0" y="0"/>
          <a:chExt cx="0" cy="0"/>
        </a:xfrm>
      </p:grpSpPr>
      <p:pic>
        <p:nvPicPr>
          <p:cNvPr id="6" name="Picture 5" descr="A close up of a cage&#10;&#10;Description automatically generated">
            <a:extLst>
              <a:ext uri="{FF2B5EF4-FFF2-40B4-BE49-F238E27FC236}">
                <a16:creationId xmlns:a16="http://schemas.microsoft.com/office/drawing/2014/main" id="{80467F19-1116-4D41-81DF-B89A776FB898}"/>
              </a:ext>
            </a:extLst>
          </p:cNvPr>
          <p:cNvPicPr>
            <a:picLocks noChangeAspect="1"/>
          </p:cNvPicPr>
          <p:nvPr userDrawn="1"/>
        </p:nvPicPr>
        <p:blipFill>
          <a:blip r:embed="rId2"/>
          <a:srcRect/>
          <a:stretch>
            <a:fillRect/>
          </a:stretch>
        </p:blipFill>
        <p:spPr>
          <a:xfrm>
            <a:off x="-6" y="0"/>
            <a:ext cx="12192006" cy="6858000"/>
          </a:xfrm>
          <a:prstGeom prst="rect">
            <a:avLst/>
          </a:prstGeom>
        </p:spPr>
      </p:pic>
      <p:sp>
        <p:nvSpPr>
          <p:cNvPr id="11" name="Rectangle 10">
            <a:extLst>
              <a:ext uri="{FF2B5EF4-FFF2-40B4-BE49-F238E27FC236}">
                <a16:creationId xmlns:a16="http://schemas.microsoft.com/office/drawing/2014/main" id="{56FA86FE-206C-4307-9524-C7E06DFFB552}"/>
              </a:ext>
            </a:extLst>
          </p:cNvPr>
          <p:cNvSpPr/>
          <p:nvPr userDrawn="1"/>
        </p:nvSpPr>
        <p:spPr>
          <a:xfrm>
            <a:off x="-1" y="2148452"/>
            <a:ext cx="11478767" cy="340933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2235E-0892-4153-92BB-50E5027D4B27}"/>
              </a:ext>
            </a:extLst>
          </p:cNvPr>
          <p:cNvSpPr>
            <a:spLocks noGrp="1"/>
          </p:cNvSpPr>
          <p:nvPr>
            <p:ph type="ctrTitle"/>
          </p:nvPr>
        </p:nvSpPr>
        <p:spPr>
          <a:xfrm>
            <a:off x="780898" y="2148452"/>
            <a:ext cx="9572470" cy="2139336"/>
          </a:xfrm>
        </p:spPr>
        <p:txBody>
          <a:bodyPr anchor="b">
            <a:normAutofit/>
          </a:bodyPr>
          <a:lstStyle>
            <a:lvl1pPr algn="l">
              <a:defRPr sz="4000" b="1" i="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133EF00-4E5A-436D-8496-6CE6CBD45A1D}"/>
              </a:ext>
            </a:extLst>
          </p:cNvPr>
          <p:cNvSpPr>
            <a:spLocks noGrp="1"/>
          </p:cNvSpPr>
          <p:nvPr>
            <p:ph type="subTitle" idx="1" hasCustomPrompt="1"/>
          </p:nvPr>
        </p:nvSpPr>
        <p:spPr>
          <a:xfrm>
            <a:off x="780898" y="4536052"/>
            <a:ext cx="9572470" cy="1021735"/>
          </a:xfrm>
        </p:spPr>
        <p:txBody>
          <a:bodyPr>
            <a:normAutofit/>
          </a:bodyPr>
          <a:lstStyle>
            <a:lvl1pPr marL="0" indent="0" algn="l">
              <a:buNone/>
              <a:defRPr sz="20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Subhead To Go Here</a:t>
            </a:r>
          </a:p>
        </p:txBody>
      </p:sp>
      <p:cxnSp>
        <p:nvCxnSpPr>
          <p:cNvPr id="13" name="Straight Connector 12">
            <a:extLst>
              <a:ext uri="{FF2B5EF4-FFF2-40B4-BE49-F238E27FC236}">
                <a16:creationId xmlns:a16="http://schemas.microsoft.com/office/drawing/2014/main" id="{80EE4A90-B758-4A5B-BB9F-848B8057DDC6}"/>
              </a:ext>
            </a:extLst>
          </p:cNvPr>
          <p:cNvCxnSpPr/>
          <p:nvPr userDrawn="1"/>
        </p:nvCxnSpPr>
        <p:spPr>
          <a:xfrm>
            <a:off x="11478771" y="2148452"/>
            <a:ext cx="0" cy="340933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E93C2F91-D343-48D1-8B17-7DF096AC9A74}"/>
              </a:ext>
            </a:extLst>
          </p:cNvPr>
          <p:cNvPicPr>
            <a:picLocks noChangeAspect="1"/>
          </p:cNvPicPr>
          <p:nvPr userDrawn="1"/>
        </p:nvPicPr>
        <p:blipFill>
          <a:blip r:embed="rId3"/>
          <a:srcRect t="23656" b="23298"/>
          <a:stretch>
            <a:fillRect/>
          </a:stretch>
        </p:blipFill>
        <p:spPr>
          <a:xfrm>
            <a:off x="9795291" y="434869"/>
            <a:ext cx="1781175" cy="727587"/>
          </a:xfrm>
          <a:prstGeom prst="rect">
            <a:avLst/>
          </a:prstGeom>
          <a:effectLst>
            <a:outerShdw blurRad="177800" dir="8880000" sx="95000" sy="95000" algn="ctr" rotWithShape="0">
              <a:srgbClr val="000000">
                <a:alpha val="53000"/>
              </a:srgbClr>
            </a:outerShdw>
          </a:effectLst>
        </p:spPr>
      </p:pic>
    </p:spTree>
    <p:extLst>
      <p:ext uri="{BB962C8B-B14F-4D97-AF65-F5344CB8AC3E}">
        <p14:creationId xmlns:p14="http://schemas.microsoft.com/office/powerpoint/2010/main" val="241824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Bio">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86BAEF9B-B960-4D84-9998-AAC7E550B056}"/>
              </a:ext>
            </a:extLst>
          </p:cNvPr>
          <p:cNvSpPr>
            <a:spLocks noGrp="1"/>
          </p:cNvSpPr>
          <p:nvPr>
            <p:ph type="body" sz="quarter" idx="14"/>
          </p:nvPr>
        </p:nvSpPr>
        <p:spPr>
          <a:xfrm>
            <a:off x="9451549" y="1659590"/>
            <a:ext cx="1959558" cy="4544568"/>
          </a:xfrm>
          <a:solidFill>
            <a:schemeClr val="bg1">
              <a:lumMod val="95000"/>
            </a:schemeClr>
          </a:solidFill>
        </p:spPr>
        <p:txBody>
          <a:bodyPr lIns="182880" tIns="182880" rIns="182880" bIns="182880">
            <a:noAutofit/>
          </a:bodyPr>
          <a:lstStyle>
            <a:lvl1pPr marL="0" indent="0">
              <a:buNone/>
              <a:defRPr sz="1100" b="0">
                <a:solidFill>
                  <a:schemeClr val="tx2"/>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cxnSp>
        <p:nvCxnSpPr>
          <p:cNvPr id="43" name="Straight Connector 42">
            <a:extLst>
              <a:ext uri="{FF2B5EF4-FFF2-40B4-BE49-F238E27FC236}">
                <a16:creationId xmlns:a16="http://schemas.microsoft.com/office/drawing/2014/main" id="{25CB994D-8DFD-4770-95C2-E98B34B5691E}"/>
              </a:ext>
            </a:extLst>
          </p:cNvPr>
          <p:cNvCxnSpPr/>
          <p:nvPr userDrawn="1"/>
        </p:nvCxnSpPr>
        <p:spPr>
          <a:xfrm>
            <a:off x="9451549" y="6204158"/>
            <a:ext cx="1956816"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BE7D0DC6-353C-41BF-8ED5-E9B16BB8BE60}"/>
              </a:ext>
            </a:extLst>
          </p:cNvPr>
          <p:cNvSpPr>
            <a:spLocks noGrp="1"/>
          </p:cNvSpPr>
          <p:nvPr>
            <p:ph type="title"/>
          </p:nvPr>
        </p:nvSpPr>
        <p:spPr>
          <a:xfrm>
            <a:off x="780898" y="320040"/>
            <a:ext cx="8687567" cy="894374"/>
          </a:xfrm>
        </p:spPr>
        <p:txBody>
          <a:bodyPr anchor="b"/>
          <a:lstStyle/>
          <a:p>
            <a:r>
              <a:rPr lang="en-US"/>
              <a:t>Click to edit Master title style</a:t>
            </a:r>
          </a:p>
        </p:txBody>
      </p:sp>
      <p:cxnSp>
        <p:nvCxnSpPr>
          <p:cNvPr id="12" name="Straight Connector 11">
            <a:extLst>
              <a:ext uri="{FF2B5EF4-FFF2-40B4-BE49-F238E27FC236}">
                <a16:creationId xmlns:a16="http://schemas.microsoft.com/office/drawing/2014/main" id="{8E7248FF-20DC-4B1D-B534-E1E644A5B3D8}"/>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8D2D8B2A-08F7-4FFB-9B5C-8217233DC173}"/>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
        <p:nvSpPr>
          <p:cNvPr id="10" name="Picture Placeholder 3">
            <a:extLst>
              <a:ext uri="{FF2B5EF4-FFF2-40B4-BE49-F238E27FC236}">
                <a16:creationId xmlns:a16="http://schemas.microsoft.com/office/drawing/2014/main" id="{4757D8F3-7C80-4F61-A4E0-3F0567406316}"/>
              </a:ext>
            </a:extLst>
          </p:cNvPr>
          <p:cNvSpPr>
            <a:spLocks noGrp="1"/>
          </p:cNvSpPr>
          <p:nvPr>
            <p:ph type="pic" sz="quarter" idx="15"/>
          </p:nvPr>
        </p:nvSpPr>
        <p:spPr>
          <a:xfrm>
            <a:off x="895212" y="1664208"/>
            <a:ext cx="2736933" cy="4544568"/>
          </a:xfrm>
        </p:spPr>
        <p:txBody>
          <a:bodyPr>
            <a:normAutofit/>
          </a:bodyPr>
          <a:lstStyle>
            <a:lvl1pPr>
              <a:defRPr sz="1400"/>
            </a:lvl1pPr>
          </a:lstStyle>
          <a:p>
            <a:r>
              <a:rPr lang="en-US"/>
              <a:t>Click icon to add picture</a:t>
            </a:r>
          </a:p>
        </p:txBody>
      </p:sp>
      <p:sp>
        <p:nvSpPr>
          <p:cNvPr id="14" name="Content Placeholder 2">
            <a:extLst>
              <a:ext uri="{FF2B5EF4-FFF2-40B4-BE49-F238E27FC236}">
                <a16:creationId xmlns:a16="http://schemas.microsoft.com/office/drawing/2014/main" id="{E27D8FFF-35BB-45EC-AFAF-A73CAB863844}"/>
              </a:ext>
            </a:extLst>
          </p:cNvPr>
          <p:cNvSpPr>
            <a:spLocks noGrp="1"/>
          </p:cNvSpPr>
          <p:nvPr>
            <p:ph idx="16"/>
          </p:nvPr>
        </p:nvSpPr>
        <p:spPr>
          <a:xfrm>
            <a:off x="3765523" y="1664208"/>
            <a:ext cx="5419950" cy="4544568"/>
          </a:xfrm>
        </p:spPr>
        <p:txBody>
          <a:bodyPr>
            <a:normAutofit/>
          </a:bodyPr>
          <a:lstStyle>
            <a:lvl1pPr marL="225425" indent="-225425">
              <a:buFont typeface="Arial" panose="020B0604020202020204" pitchFamily="34" charset="0"/>
              <a:buChar char="•"/>
              <a:defRPr sz="1400" b="0">
                <a:latin typeface="+mn-lt"/>
              </a:defRPr>
            </a:lvl1pPr>
            <a:lvl2pPr marL="461963" indent="-234950">
              <a:buFont typeface="Avenir Next LT Pro" panose="020B0504020202020204" pitchFamily="34" charset="0"/>
              <a:buChar char="–"/>
              <a:defRPr sz="1400">
                <a:latin typeface="+mn-lt"/>
              </a:defRPr>
            </a:lvl2pPr>
            <a:lvl3pPr marL="688975" indent="-228600">
              <a:buFont typeface="Arial" panose="020B0604020202020204" pitchFamily="34" charset="0"/>
              <a:buChar char="•"/>
              <a:defRPr sz="1400">
                <a:latin typeface="+mn-lt"/>
              </a:defRPr>
            </a:lvl3pPr>
            <a:lvl4pPr marL="914400" indent="-230188">
              <a:buFont typeface="Avenir Next LT Pro" panose="020B0504020202020204" pitchFamily="34" charset="0"/>
              <a:buChar char="–"/>
              <a:defRPr sz="1400">
                <a:latin typeface="+mn-lt"/>
              </a:defRPr>
            </a:lvl4pPr>
            <a:lvl5pPr marL="1139825" indent="-222250">
              <a:buFont typeface="Avenir Next LT Pro" panose="020B0504020202020204" pitchFamily="34" charset="0"/>
              <a:buChar cha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77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9CA2A11-66AD-406E-9D26-5B642EF86DF5}"/>
              </a:ext>
            </a:extLst>
          </p:cNvPr>
          <p:cNvSpPr>
            <a:spLocks noGrp="1"/>
          </p:cNvSpPr>
          <p:nvPr>
            <p:ph type="title"/>
          </p:nvPr>
        </p:nvSpPr>
        <p:spPr>
          <a:xfrm>
            <a:off x="780898" y="320040"/>
            <a:ext cx="8687567" cy="894374"/>
          </a:xfrm>
        </p:spPr>
        <p:txBody>
          <a:bodyPr anchor="b"/>
          <a:lstStyle/>
          <a:p>
            <a:r>
              <a:rPr lang="en-US"/>
              <a:t>Click to edit Master title style</a:t>
            </a:r>
          </a:p>
        </p:txBody>
      </p:sp>
      <p:cxnSp>
        <p:nvCxnSpPr>
          <p:cNvPr id="13" name="Straight Connector 12">
            <a:extLst>
              <a:ext uri="{FF2B5EF4-FFF2-40B4-BE49-F238E27FC236}">
                <a16:creationId xmlns:a16="http://schemas.microsoft.com/office/drawing/2014/main" id="{D86A3DF5-E1B8-444B-9A1B-65D8F5795FD7}"/>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B92ECA2D-BE3F-4A2D-B61A-5ABD83E20D71}"/>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Tree>
    <p:extLst>
      <p:ext uri="{BB962C8B-B14F-4D97-AF65-F5344CB8AC3E}">
        <p14:creationId xmlns:p14="http://schemas.microsoft.com/office/powerpoint/2010/main" val="109051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B04F2B2-506D-4114-9ACA-0E7D475B29B0}"/>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Tree>
    <p:extLst>
      <p:ext uri="{BB962C8B-B14F-4D97-AF65-F5344CB8AC3E}">
        <p14:creationId xmlns:p14="http://schemas.microsoft.com/office/powerpoint/2010/main" val="399296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 Features">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9A5C7979-2488-4196-B27C-B4AC7E4ECFA8}"/>
              </a:ext>
            </a:extLst>
          </p:cNvPr>
          <p:cNvSpPr>
            <a:spLocks noGrp="1"/>
          </p:cNvSpPr>
          <p:nvPr>
            <p:ph type="body" sz="quarter" idx="11"/>
          </p:nvPr>
        </p:nvSpPr>
        <p:spPr>
          <a:xfrm>
            <a:off x="1326535" y="4001603"/>
            <a:ext cx="2960920" cy="327251"/>
          </a:xfrm>
        </p:spPr>
        <p:txBody>
          <a:bodyPr lIns="18288" rIns="0">
            <a:noAutofit/>
          </a:bodyPr>
          <a:lstStyle>
            <a:lvl1pPr marL="0" indent="0" algn="ctr">
              <a:buNone/>
              <a:defRPr sz="1400" b="1" cap="all" baseline="0">
                <a:solidFill>
                  <a:schemeClr val="accent1"/>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3" name="Text Placeholder 7">
            <a:extLst>
              <a:ext uri="{FF2B5EF4-FFF2-40B4-BE49-F238E27FC236}">
                <a16:creationId xmlns:a16="http://schemas.microsoft.com/office/drawing/2014/main" id="{492BD163-32D0-458C-9CA8-08E64BF030D3}"/>
              </a:ext>
            </a:extLst>
          </p:cNvPr>
          <p:cNvSpPr>
            <a:spLocks noGrp="1"/>
          </p:cNvSpPr>
          <p:nvPr>
            <p:ph type="body" sz="quarter" idx="12"/>
          </p:nvPr>
        </p:nvSpPr>
        <p:spPr>
          <a:xfrm>
            <a:off x="1326535" y="4503026"/>
            <a:ext cx="2960920" cy="642595"/>
          </a:xfrm>
        </p:spPr>
        <p:txBody>
          <a:bodyPr lIns="18288" rIns="0">
            <a:noAutofit/>
          </a:bodyPr>
          <a:lstStyle>
            <a:lvl1pPr marL="0" indent="0" algn="ctr">
              <a:buNone/>
              <a:defRPr sz="1400"/>
            </a:lvl1pPr>
            <a:lvl2pPr marL="225418" indent="0">
              <a:buNone/>
              <a:defRPr sz="1400"/>
            </a:lvl2pPr>
            <a:lvl3pPr marL="460363" indent="0">
              <a:buNone/>
              <a:defRPr sz="1400"/>
            </a:lvl3pPr>
            <a:lvl4pPr marL="685783" indent="0">
              <a:buNone/>
              <a:defRPr sz="1400"/>
            </a:lvl4pPr>
            <a:lvl5pPr marL="911203" indent="0">
              <a:buNone/>
              <a:defRPr sz="1400"/>
            </a:lvl5pPr>
          </a:lstStyle>
          <a:p>
            <a:pPr lvl="0"/>
            <a:r>
              <a:rPr lang="en-US"/>
              <a:t>Edit Master text styles</a:t>
            </a:r>
          </a:p>
        </p:txBody>
      </p:sp>
      <p:sp>
        <p:nvSpPr>
          <p:cNvPr id="6" name="Text Placeholder 7">
            <a:extLst>
              <a:ext uri="{FF2B5EF4-FFF2-40B4-BE49-F238E27FC236}">
                <a16:creationId xmlns:a16="http://schemas.microsoft.com/office/drawing/2014/main" id="{5CE0570E-285C-4DD3-A3DE-C2BFC3F3BC27}"/>
              </a:ext>
            </a:extLst>
          </p:cNvPr>
          <p:cNvSpPr>
            <a:spLocks noGrp="1"/>
          </p:cNvSpPr>
          <p:nvPr>
            <p:ph type="body" sz="quarter" idx="13"/>
          </p:nvPr>
        </p:nvSpPr>
        <p:spPr>
          <a:xfrm>
            <a:off x="4526937" y="4001603"/>
            <a:ext cx="2960920" cy="327251"/>
          </a:xfrm>
        </p:spPr>
        <p:txBody>
          <a:bodyPr lIns="18288" rIns="0">
            <a:noAutofit/>
          </a:bodyPr>
          <a:lstStyle>
            <a:lvl1pPr marL="0" indent="0" algn="ctr">
              <a:buNone/>
              <a:defRPr sz="1400" b="1" cap="all" baseline="0">
                <a:solidFill>
                  <a:schemeClr val="accent1"/>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7" name="Text Placeholder 7">
            <a:extLst>
              <a:ext uri="{FF2B5EF4-FFF2-40B4-BE49-F238E27FC236}">
                <a16:creationId xmlns:a16="http://schemas.microsoft.com/office/drawing/2014/main" id="{73D7B560-BD47-4C10-99BF-C7F3F99776FA}"/>
              </a:ext>
            </a:extLst>
          </p:cNvPr>
          <p:cNvSpPr>
            <a:spLocks noGrp="1"/>
          </p:cNvSpPr>
          <p:nvPr>
            <p:ph type="body" sz="quarter" idx="14"/>
          </p:nvPr>
        </p:nvSpPr>
        <p:spPr>
          <a:xfrm>
            <a:off x="4526937" y="4503026"/>
            <a:ext cx="2960920" cy="642595"/>
          </a:xfrm>
        </p:spPr>
        <p:txBody>
          <a:bodyPr lIns="18288" rIns="0">
            <a:noAutofit/>
          </a:bodyPr>
          <a:lstStyle>
            <a:lvl1pPr marL="0" indent="0" algn="ctr">
              <a:buNone/>
              <a:defRPr sz="1400"/>
            </a:lvl1pPr>
            <a:lvl2pPr marL="225418" indent="0">
              <a:buNone/>
              <a:defRPr sz="1400"/>
            </a:lvl2pPr>
            <a:lvl3pPr marL="460363" indent="0">
              <a:buNone/>
              <a:defRPr sz="1400"/>
            </a:lvl3pPr>
            <a:lvl4pPr marL="685783" indent="0">
              <a:buNone/>
              <a:defRPr sz="1400"/>
            </a:lvl4pPr>
            <a:lvl5pPr marL="911203" indent="0">
              <a:buNone/>
              <a:defRPr sz="1400"/>
            </a:lvl5pPr>
          </a:lstStyle>
          <a:p>
            <a:pPr lvl="0"/>
            <a:r>
              <a:rPr lang="en-US"/>
              <a:t>Edit Master text styles</a:t>
            </a:r>
          </a:p>
        </p:txBody>
      </p:sp>
      <p:sp>
        <p:nvSpPr>
          <p:cNvPr id="8" name="Text Placeholder 7">
            <a:extLst>
              <a:ext uri="{FF2B5EF4-FFF2-40B4-BE49-F238E27FC236}">
                <a16:creationId xmlns:a16="http://schemas.microsoft.com/office/drawing/2014/main" id="{99C10901-6477-4019-9C98-374063363E95}"/>
              </a:ext>
            </a:extLst>
          </p:cNvPr>
          <p:cNvSpPr>
            <a:spLocks noGrp="1"/>
          </p:cNvSpPr>
          <p:nvPr>
            <p:ph type="body" sz="quarter" idx="15"/>
          </p:nvPr>
        </p:nvSpPr>
        <p:spPr>
          <a:xfrm>
            <a:off x="7727339" y="4001603"/>
            <a:ext cx="2960920" cy="327251"/>
          </a:xfrm>
        </p:spPr>
        <p:txBody>
          <a:bodyPr lIns="18288" rIns="0">
            <a:noAutofit/>
          </a:bodyPr>
          <a:lstStyle>
            <a:lvl1pPr marL="0" indent="0" algn="ctr">
              <a:buNone/>
              <a:defRPr sz="1400" b="1" cap="all" baseline="0">
                <a:solidFill>
                  <a:schemeClr val="accent1"/>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9" name="Text Placeholder 7">
            <a:extLst>
              <a:ext uri="{FF2B5EF4-FFF2-40B4-BE49-F238E27FC236}">
                <a16:creationId xmlns:a16="http://schemas.microsoft.com/office/drawing/2014/main" id="{A22F8A3D-3A57-4973-BC48-C725DE8ACDA4}"/>
              </a:ext>
            </a:extLst>
          </p:cNvPr>
          <p:cNvSpPr>
            <a:spLocks noGrp="1"/>
          </p:cNvSpPr>
          <p:nvPr>
            <p:ph type="body" sz="quarter" idx="16"/>
          </p:nvPr>
        </p:nvSpPr>
        <p:spPr>
          <a:xfrm>
            <a:off x="7727339" y="4503026"/>
            <a:ext cx="2960920" cy="642595"/>
          </a:xfrm>
        </p:spPr>
        <p:txBody>
          <a:bodyPr lIns="18288" rIns="0">
            <a:noAutofit/>
          </a:bodyPr>
          <a:lstStyle>
            <a:lvl1pPr marL="0" indent="0" algn="ctr">
              <a:buNone/>
              <a:defRPr sz="1400"/>
            </a:lvl1pPr>
            <a:lvl2pPr marL="225418" indent="0">
              <a:buNone/>
              <a:defRPr sz="1400"/>
            </a:lvl2pPr>
            <a:lvl3pPr marL="460363" indent="0">
              <a:buNone/>
              <a:defRPr sz="1400"/>
            </a:lvl3pPr>
            <a:lvl4pPr marL="685783" indent="0">
              <a:buNone/>
              <a:defRPr sz="1400"/>
            </a:lvl4pPr>
            <a:lvl5pPr marL="911203" indent="0">
              <a:buNone/>
              <a:defRPr sz="1400"/>
            </a:lvl5pPr>
          </a:lstStyle>
          <a:p>
            <a:pPr lvl="0"/>
            <a:r>
              <a:rPr lang="en-US"/>
              <a:t>Edit Master text styles</a:t>
            </a:r>
          </a:p>
        </p:txBody>
      </p:sp>
      <p:sp>
        <p:nvSpPr>
          <p:cNvPr id="11" name="Picture Placeholder 10">
            <a:extLst>
              <a:ext uri="{FF2B5EF4-FFF2-40B4-BE49-F238E27FC236}">
                <a16:creationId xmlns:a16="http://schemas.microsoft.com/office/drawing/2014/main" id="{AF469D88-B48C-449D-84F3-8AE0DFE7D356}"/>
              </a:ext>
            </a:extLst>
          </p:cNvPr>
          <p:cNvSpPr>
            <a:spLocks noGrp="1"/>
          </p:cNvSpPr>
          <p:nvPr>
            <p:ph type="pic" sz="quarter" idx="17"/>
          </p:nvPr>
        </p:nvSpPr>
        <p:spPr>
          <a:xfrm>
            <a:off x="1947364" y="1996767"/>
            <a:ext cx="1719262" cy="1719263"/>
          </a:xfrm>
        </p:spPr>
        <p:txBody>
          <a:bodyPr>
            <a:normAutofit/>
          </a:bodyPr>
          <a:lstStyle>
            <a:lvl1pPr algn="ctr">
              <a:defRPr sz="1400"/>
            </a:lvl1pPr>
          </a:lstStyle>
          <a:p>
            <a:r>
              <a:rPr lang="en-US"/>
              <a:t>Click icon to add picture</a:t>
            </a:r>
          </a:p>
        </p:txBody>
      </p:sp>
      <p:sp>
        <p:nvSpPr>
          <p:cNvPr id="12" name="Picture Placeholder 10">
            <a:extLst>
              <a:ext uri="{FF2B5EF4-FFF2-40B4-BE49-F238E27FC236}">
                <a16:creationId xmlns:a16="http://schemas.microsoft.com/office/drawing/2014/main" id="{F6522797-B2F5-4433-B975-FBCFC56026ED}"/>
              </a:ext>
            </a:extLst>
          </p:cNvPr>
          <p:cNvSpPr>
            <a:spLocks noGrp="1"/>
          </p:cNvSpPr>
          <p:nvPr>
            <p:ph type="pic" sz="quarter" idx="18"/>
          </p:nvPr>
        </p:nvSpPr>
        <p:spPr>
          <a:xfrm>
            <a:off x="5028024" y="1996766"/>
            <a:ext cx="1719262" cy="1719263"/>
          </a:xfrm>
        </p:spPr>
        <p:txBody>
          <a:bodyPr>
            <a:normAutofit/>
          </a:bodyPr>
          <a:lstStyle>
            <a:lvl1pPr algn="ctr">
              <a:defRPr sz="1400"/>
            </a:lvl1pPr>
          </a:lstStyle>
          <a:p>
            <a:r>
              <a:rPr lang="en-US"/>
              <a:t>Click icon to add picture</a:t>
            </a:r>
          </a:p>
        </p:txBody>
      </p:sp>
      <p:sp>
        <p:nvSpPr>
          <p:cNvPr id="13" name="Picture Placeholder 10">
            <a:extLst>
              <a:ext uri="{FF2B5EF4-FFF2-40B4-BE49-F238E27FC236}">
                <a16:creationId xmlns:a16="http://schemas.microsoft.com/office/drawing/2014/main" id="{19D99067-017B-4EB4-ACE7-BDD0DE92F49E}"/>
              </a:ext>
            </a:extLst>
          </p:cNvPr>
          <p:cNvSpPr>
            <a:spLocks noGrp="1"/>
          </p:cNvSpPr>
          <p:nvPr>
            <p:ph type="pic" sz="quarter" idx="19"/>
          </p:nvPr>
        </p:nvSpPr>
        <p:spPr>
          <a:xfrm>
            <a:off x="8348168" y="1996765"/>
            <a:ext cx="1719262" cy="1719263"/>
          </a:xfrm>
        </p:spPr>
        <p:txBody>
          <a:bodyPr>
            <a:normAutofit/>
          </a:bodyPr>
          <a:lstStyle>
            <a:lvl1pPr algn="ctr">
              <a:defRPr sz="1400"/>
            </a:lvl1pPr>
          </a:lstStyle>
          <a:p>
            <a:r>
              <a:rPr lang="en-US"/>
              <a:t>Click icon to add picture</a:t>
            </a:r>
          </a:p>
        </p:txBody>
      </p:sp>
      <p:pic>
        <p:nvPicPr>
          <p:cNvPr id="18" name="Graphic 17">
            <a:extLst>
              <a:ext uri="{FF2B5EF4-FFF2-40B4-BE49-F238E27FC236}">
                <a16:creationId xmlns:a16="http://schemas.microsoft.com/office/drawing/2014/main" id="{BEED68A1-4083-4E5F-9F80-84E764B23E40}"/>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Tree>
    <p:extLst>
      <p:ext uri="{BB962C8B-B14F-4D97-AF65-F5344CB8AC3E}">
        <p14:creationId xmlns:p14="http://schemas.microsoft.com/office/powerpoint/2010/main" val="2696838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Chart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1699C-A628-4BED-9EDA-E041C77ECCC0}"/>
              </a:ext>
            </a:extLst>
          </p:cNvPr>
          <p:cNvSpPr>
            <a:spLocks noGrp="1"/>
          </p:cNvSpPr>
          <p:nvPr>
            <p:ph idx="1"/>
          </p:nvPr>
        </p:nvSpPr>
        <p:spPr>
          <a:xfrm>
            <a:off x="780900" y="1664208"/>
            <a:ext cx="5064730" cy="4544568"/>
          </a:xfrm>
        </p:spPr>
        <p:txBody>
          <a:bodyPr>
            <a:normAutofit/>
          </a:bodyPr>
          <a:lstStyle>
            <a:lvl1pPr marL="225425" indent="-225425">
              <a:buFont typeface="Arial" panose="020B0604020202020204" pitchFamily="34" charset="0"/>
              <a:buChar char="•"/>
              <a:defRPr sz="1800" b="0">
                <a:latin typeface="+mn-lt"/>
              </a:defRPr>
            </a:lvl1pPr>
            <a:lvl2pPr marL="461963" indent="-234950">
              <a:buFont typeface="Avenir Next LT Pro" panose="020B0504020202020204" pitchFamily="34" charset="0"/>
              <a:buChar char="–"/>
              <a:defRPr sz="1800">
                <a:latin typeface="+mn-lt"/>
              </a:defRPr>
            </a:lvl2pPr>
            <a:lvl3pPr marL="688975" indent="-228600">
              <a:buFont typeface="Arial" panose="020B0604020202020204" pitchFamily="34" charset="0"/>
              <a:buChar char="•"/>
              <a:defRPr sz="1400">
                <a:latin typeface="+mn-lt"/>
              </a:defRPr>
            </a:lvl3pPr>
            <a:lvl4pPr marL="914400" indent="-230188">
              <a:buFont typeface="Avenir Next LT Pro" panose="020B0504020202020204" pitchFamily="34" charset="0"/>
              <a:buChar char="–"/>
              <a:defRPr sz="1400">
                <a:latin typeface="+mn-lt"/>
              </a:defRPr>
            </a:lvl4pPr>
            <a:lvl5pPr marL="1139825" indent="-222250">
              <a:buFont typeface="Avenir Next LT Pro" panose="020B0504020202020204" pitchFamily="34" charset="0"/>
              <a:buChar char="»"/>
              <a:defRPr sz="10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1B0378FA-B19F-411A-AA17-C3647B2BEA1F}"/>
              </a:ext>
            </a:extLst>
          </p:cNvPr>
          <p:cNvSpPr>
            <a:spLocks noGrp="1"/>
          </p:cNvSpPr>
          <p:nvPr>
            <p:ph type="chart" sz="quarter" idx="11"/>
          </p:nvPr>
        </p:nvSpPr>
        <p:spPr>
          <a:xfrm>
            <a:off x="6196163" y="1659590"/>
            <a:ext cx="5214937" cy="4544568"/>
          </a:xfrm>
        </p:spPr>
        <p:txBody>
          <a:bodyPr/>
          <a:lstStyle/>
          <a:p>
            <a:r>
              <a:rPr lang="en-US"/>
              <a:t>Click icon to add chart</a:t>
            </a:r>
          </a:p>
        </p:txBody>
      </p:sp>
      <p:cxnSp>
        <p:nvCxnSpPr>
          <p:cNvPr id="9" name="Straight Connector 8">
            <a:extLst>
              <a:ext uri="{FF2B5EF4-FFF2-40B4-BE49-F238E27FC236}">
                <a16:creationId xmlns:a16="http://schemas.microsoft.com/office/drawing/2014/main" id="{D7D1135A-2B31-478E-A7BB-D05AA3CB4FF3}"/>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6BB6CF57-41DA-4D4A-86F8-8D317EB2D3BE}"/>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
        <p:nvSpPr>
          <p:cNvPr id="11" name="Title 1">
            <a:extLst>
              <a:ext uri="{FF2B5EF4-FFF2-40B4-BE49-F238E27FC236}">
                <a16:creationId xmlns:a16="http://schemas.microsoft.com/office/drawing/2014/main" id="{E937A278-A649-401F-93AE-7B31CBA838C8}"/>
              </a:ext>
            </a:extLst>
          </p:cNvPr>
          <p:cNvSpPr>
            <a:spLocks noGrp="1"/>
          </p:cNvSpPr>
          <p:nvPr>
            <p:ph type="title"/>
          </p:nvPr>
        </p:nvSpPr>
        <p:spPr>
          <a:xfrm>
            <a:off x="780898" y="320040"/>
            <a:ext cx="8687567" cy="894374"/>
          </a:xfrm>
        </p:spPr>
        <p:txBody>
          <a:bodyPr anchor="b"/>
          <a:lstStyle/>
          <a:p>
            <a:r>
              <a:rPr lang="en-US"/>
              <a:t>Click to edit Master title style</a:t>
            </a:r>
          </a:p>
        </p:txBody>
      </p:sp>
    </p:spTree>
    <p:extLst>
      <p:ext uri="{BB962C8B-B14F-4D97-AF65-F5344CB8AC3E}">
        <p14:creationId xmlns:p14="http://schemas.microsoft.com/office/powerpoint/2010/main" val="317692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Content / Chart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1699C-A628-4BED-9EDA-E041C77ECCC0}"/>
              </a:ext>
            </a:extLst>
          </p:cNvPr>
          <p:cNvSpPr>
            <a:spLocks noGrp="1"/>
          </p:cNvSpPr>
          <p:nvPr>
            <p:ph idx="1"/>
          </p:nvPr>
        </p:nvSpPr>
        <p:spPr>
          <a:xfrm>
            <a:off x="6346370" y="1664208"/>
            <a:ext cx="5064730" cy="4544568"/>
          </a:xfrm>
        </p:spPr>
        <p:txBody>
          <a:bodyPr>
            <a:normAutofit/>
          </a:bodyPr>
          <a:lstStyle>
            <a:lvl1pPr marL="225425" indent="-225425">
              <a:buFont typeface="Arial" panose="020B0604020202020204" pitchFamily="34" charset="0"/>
              <a:buChar char="•"/>
              <a:defRPr sz="1800" b="0">
                <a:latin typeface="+mn-lt"/>
              </a:defRPr>
            </a:lvl1pPr>
            <a:lvl2pPr marL="461963" indent="-234950">
              <a:buFont typeface="Avenir Next LT Pro" panose="020B0504020202020204" pitchFamily="34" charset="0"/>
              <a:buChar char="–"/>
              <a:defRPr sz="1800">
                <a:latin typeface="+mn-lt"/>
              </a:defRPr>
            </a:lvl2pPr>
            <a:lvl3pPr marL="688975" indent="-228600">
              <a:buFont typeface="Arial" panose="020B0604020202020204" pitchFamily="34" charset="0"/>
              <a:buChar char="•"/>
              <a:defRPr sz="1400">
                <a:latin typeface="+mn-lt"/>
              </a:defRPr>
            </a:lvl3pPr>
            <a:lvl4pPr marL="914400" indent="-230188">
              <a:buFont typeface="Avenir Next LT Pro" panose="020B0504020202020204" pitchFamily="34" charset="0"/>
              <a:buChar char="–"/>
              <a:defRPr sz="1400">
                <a:latin typeface="+mn-lt"/>
              </a:defRPr>
            </a:lvl4pPr>
            <a:lvl5pPr marL="1139825" indent="-222250">
              <a:buFont typeface="Avenir Next LT Pro" panose="020B0504020202020204" pitchFamily="34" charset="0"/>
              <a:buChar char="»"/>
              <a:defRPr sz="10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1B0378FA-B19F-411A-AA17-C3647B2BEA1F}"/>
              </a:ext>
            </a:extLst>
          </p:cNvPr>
          <p:cNvSpPr>
            <a:spLocks noGrp="1"/>
          </p:cNvSpPr>
          <p:nvPr>
            <p:ph type="chart" sz="quarter" idx="11"/>
          </p:nvPr>
        </p:nvSpPr>
        <p:spPr>
          <a:xfrm>
            <a:off x="780900" y="1659589"/>
            <a:ext cx="5214937" cy="4544568"/>
          </a:xfrm>
        </p:spPr>
        <p:txBody>
          <a:bodyPr/>
          <a:lstStyle/>
          <a:p>
            <a:r>
              <a:rPr lang="en-US"/>
              <a:t>Click icon to add chart</a:t>
            </a:r>
          </a:p>
        </p:txBody>
      </p:sp>
      <p:cxnSp>
        <p:nvCxnSpPr>
          <p:cNvPr id="9" name="Straight Connector 8">
            <a:extLst>
              <a:ext uri="{FF2B5EF4-FFF2-40B4-BE49-F238E27FC236}">
                <a16:creationId xmlns:a16="http://schemas.microsoft.com/office/drawing/2014/main" id="{C8F41B5C-13D9-4D20-9E41-DF4AAED18E3A}"/>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CA430B3C-ADFC-4C98-B2CC-11E01134443A}"/>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
        <p:nvSpPr>
          <p:cNvPr id="11" name="Title 1">
            <a:extLst>
              <a:ext uri="{FF2B5EF4-FFF2-40B4-BE49-F238E27FC236}">
                <a16:creationId xmlns:a16="http://schemas.microsoft.com/office/drawing/2014/main" id="{FBB8E904-4BC7-49A9-90DE-B7CD76ACDFDE}"/>
              </a:ext>
            </a:extLst>
          </p:cNvPr>
          <p:cNvSpPr>
            <a:spLocks noGrp="1"/>
          </p:cNvSpPr>
          <p:nvPr>
            <p:ph type="title"/>
          </p:nvPr>
        </p:nvSpPr>
        <p:spPr>
          <a:xfrm>
            <a:off x="780898" y="320040"/>
            <a:ext cx="8687567" cy="894374"/>
          </a:xfrm>
        </p:spPr>
        <p:txBody>
          <a:bodyPr anchor="b"/>
          <a:lstStyle/>
          <a:p>
            <a:r>
              <a:rPr lang="en-US"/>
              <a:t>Click to edit Master title style</a:t>
            </a:r>
          </a:p>
        </p:txBody>
      </p:sp>
    </p:spTree>
    <p:extLst>
      <p:ext uri="{BB962C8B-B14F-4D97-AF65-F5344CB8AC3E}">
        <p14:creationId xmlns:p14="http://schemas.microsoft.com/office/powerpoint/2010/main" val="393477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1B0378FA-B19F-411A-AA17-C3647B2BEA1F}"/>
              </a:ext>
            </a:extLst>
          </p:cNvPr>
          <p:cNvSpPr>
            <a:spLocks noGrp="1"/>
          </p:cNvSpPr>
          <p:nvPr>
            <p:ph type="chart" sz="quarter" idx="11"/>
          </p:nvPr>
        </p:nvSpPr>
        <p:spPr>
          <a:xfrm>
            <a:off x="780898" y="1664208"/>
            <a:ext cx="10630208" cy="4544568"/>
          </a:xfrm>
        </p:spPr>
        <p:txBody>
          <a:bodyPr/>
          <a:lstStyle/>
          <a:p>
            <a:r>
              <a:rPr lang="en-US"/>
              <a:t>Click icon to add chart</a:t>
            </a:r>
          </a:p>
        </p:txBody>
      </p:sp>
      <p:cxnSp>
        <p:nvCxnSpPr>
          <p:cNvPr id="9" name="Straight Connector 8">
            <a:extLst>
              <a:ext uri="{FF2B5EF4-FFF2-40B4-BE49-F238E27FC236}">
                <a16:creationId xmlns:a16="http://schemas.microsoft.com/office/drawing/2014/main" id="{ADA27795-C990-47A6-84AD-8F0282596C5D}"/>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C5EC47D9-E027-45CD-A0E4-55731B74910E}"/>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
        <p:nvSpPr>
          <p:cNvPr id="11" name="Title 1">
            <a:extLst>
              <a:ext uri="{FF2B5EF4-FFF2-40B4-BE49-F238E27FC236}">
                <a16:creationId xmlns:a16="http://schemas.microsoft.com/office/drawing/2014/main" id="{3D0E40F0-FEE3-47EE-BF1C-C8F31CEABF90}"/>
              </a:ext>
            </a:extLst>
          </p:cNvPr>
          <p:cNvSpPr>
            <a:spLocks noGrp="1"/>
          </p:cNvSpPr>
          <p:nvPr>
            <p:ph type="title"/>
          </p:nvPr>
        </p:nvSpPr>
        <p:spPr>
          <a:xfrm>
            <a:off x="780898" y="320040"/>
            <a:ext cx="8687567" cy="894374"/>
          </a:xfrm>
        </p:spPr>
        <p:txBody>
          <a:bodyPr anchor="b"/>
          <a:lstStyle/>
          <a:p>
            <a:r>
              <a:rPr lang="en-US"/>
              <a:t>Click to edit Master title style</a:t>
            </a:r>
          </a:p>
        </p:txBody>
      </p:sp>
    </p:spTree>
    <p:extLst>
      <p:ext uri="{BB962C8B-B14F-4D97-AF65-F5344CB8AC3E}">
        <p14:creationId xmlns:p14="http://schemas.microsoft.com/office/powerpoint/2010/main" val="1981012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1B0378FA-B19F-411A-AA17-C3647B2BEA1F}"/>
              </a:ext>
            </a:extLst>
          </p:cNvPr>
          <p:cNvSpPr>
            <a:spLocks noGrp="1"/>
          </p:cNvSpPr>
          <p:nvPr>
            <p:ph type="chart" sz="quarter" idx="11"/>
          </p:nvPr>
        </p:nvSpPr>
        <p:spPr>
          <a:xfrm>
            <a:off x="780898" y="1603021"/>
            <a:ext cx="10630208" cy="4601136"/>
          </a:xfrm>
        </p:spPr>
        <p:txBody>
          <a:bodyPr/>
          <a:lstStyle/>
          <a:p>
            <a:r>
              <a:rPr lang="en-US"/>
              <a:t>Click icon to add chart</a:t>
            </a:r>
          </a:p>
        </p:txBody>
      </p:sp>
      <p:pic>
        <p:nvPicPr>
          <p:cNvPr id="8" name="Graphic 7">
            <a:extLst>
              <a:ext uri="{FF2B5EF4-FFF2-40B4-BE49-F238E27FC236}">
                <a16:creationId xmlns:a16="http://schemas.microsoft.com/office/drawing/2014/main" id="{A1A0D585-13EA-432D-9543-8DF6DC4BEDF4}"/>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Tree>
    <p:extLst>
      <p:ext uri="{BB962C8B-B14F-4D97-AF65-F5344CB8AC3E}">
        <p14:creationId xmlns:p14="http://schemas.microsoft.com/office/powerpoint/2010/main" val="3931562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 Chart bottom">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1B0378FA-B19F-411A-AA17-C3647B2BEA1F}"/>
              </a:ext>
            </a:extLst>
          </p:cNvPr>
          <p:cNvSpPr>
            <a:spLocks noGrp="1"/>
          </p:cNvSpPr>
          <p:nvPr>
            <p:ph type="chart" sz="quarter" idx="11"/>
          </p:nvPr>
        </p:nvSpPr>
        <p:spPr>
          <a:xfrm>
            <a:off x="780898" y="2910349"/>
            <a:ext cx="10630208" cy="3293808"/>
          </a:xfrm>
        </p:spPr>
        <p:txBody>
          <a:bodyPr/>
          <a:lstStyle/>
          <a:p>
            <a:r>
              <a:rPr lang="en-US"/>
              <a:t>Click icon to add chart</a:t>
            </a:r>
          </a:p>
        </p:txBody>
      </p:sp>
      <p:sp>
        <p:nvSpPr>
          <p:cNvPr id="7" name="Content Placeholder 2">
            <a:extLst>
              <a:ext uri="{FF2B5EF4-FFF2-40B4-BE49-F238E27FC236}">
                <a16:creationId xmlns:a16="http://schemas.microsoft.com/office/drawing/2014/main" id="{ABCD93D5-A567-4A06-8EB9-EAE9A10C8475}"/>
              </a:ext>
            </a:extLst>
          </p:cNvPr>
          <p:cNvSpPr>
            <a:spLocks noGrp="1"/>
          </p:cNvSpPr>
          <p:nvPr>
            <p:ph idx="1"/>
          </p:nvPr>
        </p:nvSpPr>
        <p:spPr>
          <a:xfrm>
            <a:off x="780892" y="1664208"/>
            <a:ext cx="10630208" cy="963560"/>
          </a:xfrm>
        </p:spPr>
        <p:txBody>
          <a:bodyPr lIns="0" rIns="0">
            <a:normAutofit/>
          </a:bodyPr>
          <a:lstStyle>
            <a:lvl1pPr marL="225425" indent="-225425">
              <a:buFont typeface="Arial" panose="020B0604020202020204" pitchFamily="34" charset="0"/>
              <a:buChar char="•"/>
              <a:defRPr sz="1000" b="0">
                <a:latin typeface="+mn-lt"/>
              </a:defRPr>
            </a:lvl1pPr>
            <a:lvl2pPr marL="461963" indent="-234950">
              <a:buFont typeface="Avenir Next LT Pro" panose="020B0504020202020204" pitchFamily="34" charset="0"/>
              <a:buChar char="–"/>
              <a:defRPr sz="1400">
                <a:latin typeface="+mn-lt"/>
              </a:defRPr>
            </a:lvl2pPr>
            <a:lvl3pPr marL="688975" indent="-228600">
              <a:buFont typeface="Arial" panose="020B0604020202020204" pitchFamily="34" charset="0"/>
              <a:buChar char="•"/>
              <a:defRPr sz="1400">
                <a:latin typeface="+mn-lt"/>
              </a:defRPr>
            </a:lvl3pPr>
            <a:lvl4pPr marL="914400" indent="-230188">
              <a:buFont typeface="Avenir Next LT Pro" panose="020B0504020202020204" pitchFamily="34" charset="0"/>
              <a:buChar char="–"/>
              <a:defRPr sz="1400">
                <a:latin typeface="+mn-lt"/>
              </a:defRPr>
            </a:lvl4pPr>
            <a:lvl5pPr marL="1139825" indent="-222250">
              <a:buFont typeface="Avenir Next LT Pro" panose="020B0504020202020204" pitchFamily="34" charset="0"/>
              <a:buChar char="»"/>
              <a:defRPr sz="1400">
                <a:latin typeface="+mn-lt"/>
              </a:defRPr>
            </a:lvl5pPr>
          </a:lstStyle>
          <a:p>
            <a:pPr lvl="0"/>
            <a:r>
              <a:rPr lang="en-US"/>
              <a:t>Edit Master text styles</a:t>
            </a:r>
          </a:p>
        </p:txBody>
      </p:sp>
      <p:cxnSp>
        <p:nvCxnSpPr>
          <p:cNvPr id="11" name="Straight Connector 10">
            <a:extLst>
              <a:ext uri="{FF2B5EF4-FFF2-40B4-BE49-F238E27FC236}">
                <a16:creationId xmlns:a16="http://schemas.microsoft.com/office/drawing/2014/main" id="{CB0E72CD-CA4E-493A-93A4-6275239A52DC}"/>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B2040EBF-7B71-462D-A12A-4C3D9F889E3B}"/>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
        <p:nvSpPr>
          <p:cNvPr id="13" name="Title 1">
            <a:extLst>
              <a:ext uri="{FF2B5EF4-FFF2-40B4-BE49-F238E27FC236}">
                <a16:creationId xmlns:a16="http://schemas.microsoft.com/office/drawing/2014/main" id="{5A9B8DAA-C13C-4CB4-8A93-0D741300EA14}"/>
              </a:ext>
            </a:extLst>
          </p:cNvPr>
          <p:cNvSpPr>
            <a:spLocks noGrp="1"/>
          </p:cNvSpPr>
          <p:nvPr>
            <p:ph type="title"/>
          </p:nvPr>
        </p:nvSpPr>
        <p:spPr>
          <a:xfrm>
            <a:off x="780898" y="320040"/>
            <a:ext cx="8687567" cy="894374"/>
          </a:xfrm>
        </p:spPr>
        <p:txBody>
          <a:bodyPr anchor="b"/>
          <a:lstStyle/>
          <a:p>
            <a:r>
              <a:rPr lang="en-US"/>
              <a:t>Click to edit Master title style</a:t>
            </a:r>
          </a:p>
        </p:txBody>
      </p:sp>
    </p:spTree>
    <p:extLst>
      <p:ext uri="{BB962C8B-B14F-4D97-AF65-F5344CB8AC3E}">
        <p14:creationId xmlns:p14="http://schemas.microsoft.com/office/powerpoint/2010/main" val="18693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04E2E0DC-DB49-4242-9835-60518614F997}"/>
              </a:ext>
            </a:extLst>
          </p:cNvPr>
          <p:cNvSpPr>
            <a:spLocks noGrp="1"/>
          </p:cNvSpPr>
          <p:nvPr>
            <p:ph type="tbl" sz="quarter" idx="12"/>
          </p:nvPr>
        </p:nvSpPr>
        <p:spPr>
          <a:xfrm>
            <a:off x="781202" y="1664208"/>
            <a:ext cx="10629900" cy="4544568"/>
          </a:xfrm>
        </p:spPr>
        <p:txBody>
          <a:bodyPr/>
          <a:lstStyle/>
          <a:p>
            <a:r>
              <a:rPr lang="en-US"/>
              <a:t>Click icon to add table</a:t>
            </a:r>
          </a:p>
        </p:txBody>
      </p:sp>
      <p:pic>
        <p:nvPicPr>
          <p:cNvPr id="8" name="Graphic 7">
            <a:extLst>
              <a:ext uri="{FF2B5EF4-FFF2-40B4-BE49-F238E27FC236}">
                <a16:creationId xmlns:a16="http://schemas.microsoft.com/office/drawing/2014/main" id="{451F3CA1-065A-4C45-8013-15A1C1236852}"/>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Tree>
    <p:extLst>
      <p:ext uri="{BB962C8B-B14F-4D97-AF65-F5344CB8AC3E}">
        <p14:creationId xmlns:p14="http://schemas.microsoft.com/office/powerpoint/2010/main" val="363838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no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F6305-C8BF-4F15-AD5B-C54C94087031}"/>
              </a:ext>
            </a:extLst>
          </p:cNvPr>
          <p:cNvSpPr/>
          <p:nvPr userDrawn="1"/>
        </p:nvSpPr>
        <p:spPr>
          <a:xfrm>
            <a:off x="0" y="0"/>
            <a:ext cx="12192002" cy="6858000"/>
          </a:xfrm>
          <a:prstGeom prst="rect">
            <a:avLst/>
          </a:prstGeom>
          <a:gradFill>
            <a:gsLst>
              <a:gs pos="25000">
                <a:srgbClr val="172B4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5992DDD2-8359-4B90-87B9-2112F4809BED}"/>
              </a:ext>
            </a:extLst>
          </p:cNvPr>
          <p:cNvPicPr>
            <a:picLocks noChangeAspect="1"/>
          </p:cNvPicPr>
          <p:nvPr userDrawn="1"/>
        </p:nvPicPr>
        <p:blipFill>
          <a:blip r:embed="rId2"/>
          <a:srcRect/>
          <a:stretch>
            <a:fillRect/>
          </a:stretch>
        </p:blipFill>
        <p:spPr>
          <a:xfrm rot="10800000">
            <a:off x="8908399" y="0"/>
            <a:ext cx="3283147" cy="2525498"/>
          </a:xfrm>
          <a:prstGeom prst="rect">
            <a:avLst/>
          </a:prstGeom>
        </p:spPr>
      </p:pic>
      <p:pic>
        <p:nvPicPr>
          <p:cNvPr id="14" name="Graphic 13">
            <a:extLst>
              <a:ext uri="{FF2B5EF4-FFF2-40B4-BE49-F238E27FC236}">
                <a16:creationId xmlns:a16="http://schemas.microsoft.com/office/drawing/2014/main" id="{B29D29AE-095F-4DEC-9412-193872BEE091}"/>
              </a:ext>
            </a:extLst>
          </p:cNvPr>
          <p:cNvPicPr>
            <a:picLocks noChangeAspect="1"/>
          </p:cNvPicPr>
          <p:nvPr userDrawn="1"/>
        </p:nvPicPr>
        <p:blipFill>
          <a:blip r:embed="rId2"/>
          <a:srcRect/>
          <a:stretch>
            <a:fillRect/>
          </a:stretch>
        </p:blipFill>
        <p:spPr>
          <a:xfrm>
            <a:off x="-451" y="4332502"/>
            <a:ext cx="3283147" cy="2525498"/>
          </a:xfrm>
          <a:prstGeom prst="rect">
            <a:avLst/>
          </a:prstGeom>
        </p:spPr>
      </p:pic>
      <p:sp>
        <p:nvSpPr>
          <p:cNvPr id="11" name="Rectangle 10">
            <a:extLst>
              <a:ext uri="{FF2B5EF4-FFF2-40B4-BE49-F238E27FC236}">
                <a16:creationId xmlns:a16="http://schemas.microsoft.com/office/drawing/2014/main" id="{56FA86FE-206C-4307-9524-C7E06DFFB552}"/>
              </a:ext>
            </a:extLst>
          </p:cNvPr>
          <p:cNvSpPr/>
          <p:nvPr userDrawn="1"/>
        </p:nvSpPr>
        <p:spPr>
          <a:xfrm>
            <a:off x="-1" y="2148452"/>
            <a:ext cx="11478767" cy="340933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2235E-0892-4153-92BB-50E5027D4B27}"/>
              </a:ext>
            </a:extLst>
          </p:cNvPr>
          <p:cNvSpPr>
            <a:spLocks noGrp="1"/>
          </p:cNvSpPr>
          <p:nvPr>
            <p:ph type="ctrTitle"/>
          </p:nvPr>
        </p:nvSpPr>
        <p:spPr>
          <a:xfrm>
            <a:off x="780898" y="2148452"/>
            <a:ext cx="9572470" cy="2139336"/>
          </a:xfrm>
        </p:spPr>
        <p:txBody>
          <a:bodyPr anchor="b">
            <a:normAutofit/>
          </a:bodyPr>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133EF00-4E5A-436D-8496-6CE6CBD45A1D}"/>
              </a:ext>
            </a:extLst>
          </p:cNvPr>
          <p:cNvSpPr>
            <a:spLocks noGrp="1"/>
          </p:cNvSpPr>
          <p:nvPr>
            <p:ph type="subTitle" idx="1"/>
          </p:nvPr>
        </p:nvSpPr>
        <p:spPr>
          <a:xfrm>
            <a:off x="780898" y="4536052"/>
            <a:ext cx="9572470" cy="1021735"/>
          </a:xfrm>
        </p:spPr>
        <p:txBody>
          <a:bodyPr>
            <a:normAutofit/>
          </a:bodyPr>
          <a:lstStyle>
            <a:lvl1pPr marL="0" indent="0" algn="l">
              <a:buNone/>
              <a:defRPr sz="2000">
                <a:solidFill>
                  <a:schemeClr val="accent5"/>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13" name="Straight Connector 12">
            <a:extLst>
              <a:ext uri="{FF2B5EF4-FFF2-40B4-BE49-F238E27FC236}">
                <a16:creationId xmlns:a16="http://schemas.microsoft.com/office/drawing/2014/main" id="{80EE4A90-B758-4A5B-BB9F-848B8057DDC6}"/>
              </a:ext>
            </a:extLst>
          </p:cNvPr>
          <p:cNvCxnSpPr/>
          <p:nvPr userDrawn="1"/>
        </p:nvCxnSpPr>
        <p:spPr>
          <a:xfrm>
            <a:off x="11478771" y="2148452"/>
            <a:ext cx="0" cy="340933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E93C2F91-D343-48D1-8B17-7DF096AC9A74}"/>
              </a:ext>
            </a:extLst>
          </p:cNvPr>
          <p:cNvPicPr>
            <a:picLocks noChangeAspect="1"/>
          </p:cNvPicPr>
          <p:nvPr userDrawn="1"/>
        </p:nvPicPr>
        <p:blipFill>
          <a:blip r:embed="rId3"/>
          <a:srcRect t="23656" b="23298"/>
          <a:stretch>
            <a:fillRect/>
          </a:stretch>
        </p:blipFill>
        <p:spPr>
          <a:xfrm>
            <a:off x="9795291" y="434869"/>
            <a:ext cx="1781175" cy="727587"/>
          </a:xfrm>
          <a:prstGeom prst="rect">
            <a:avLst/>
          </a:prstGeom>
        </p:spPr>
      </p:pic>
    </p:spTree>
    <p:extLst>
      <p:ext uri="{BB962C8B-B14F-4D97-AF65-F5344CB8AC3E}">
        <p14:creationId xmlns:p14="http://schemas.microsoft.com/office/powerpoint/2010/main" val="3212710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Slide - image">
    <p:spTree>
      <p:nvGrpSpPr>
        <p:cNvPr id="1" name=""/>
        <p:cNvGrpSpPr/>
        <p:nvPr/>
      </p:nvGrpSpPr>
      <p:grpSpPr>
        <a:xfrm>
          <a:off x="0" y="0"/>
          <a:ext cx="0" cy="0"/>
          <a:chOff x="0" y="0"/>
          <a:chExt cx="0" cy="0"/>
        </a:xfrm>
      </p:grpSpPr>
      <p:pic>
        <p:nvPicPr>
          <p:cNvPr id="9" name="Picture 8" descr="A close up of a cage&#10;&#10;Description automatically generated">
            <a:extLst>
              <a:ext uri="{FF2B5EF4-FFF2-40B4-BE49-F238E27FC236}">
                <a16:creationId xmlns:a16="http://schemas.microsoft.com/office/drawing/2014/main" id="{17BDE346-7376-4A2A-9F6C-544A3D82DE6B}"/>
              </a:ext>
            </a:extLst>
          </p:cNvPr>
          <p:cNvPicPr>
            <a:picLocks noChangeAspect="1"/>
          </p:cNvPicPr>
          <p:nvPr userDrawn="1"/>
        </p:nvPicPr>
        <p:blipFill>
          <a:blip r:embed="rId2"/>
          <a:srcRect/>
          <a:stretch>
            <a:fillRect/>
          </a:stretch>
        </p:blipFill>
        <p:spPr>
          <a:xfrm>
            <a:off x="-6" y="0"/>
            <a:ext cx="12192006" cy="6858000"/>
          </a:xfrm>
          <a:prstGeom prst="rect">
            <a:avLst/>
          </a:prstGeom>
        </p:spPr>
      </p:pic>
      <p:sp>
        <p:nvSpPr>
          <p:cNvPr id="19" name="Rectangle 18">
            <a:extLst>
              <a:ext uri="{FF2B5EF4-FFF2-40B4-BE49-F238E27FC236}">
                <a16:creationId xmlns:a16="http://schemas.microsoft.com/office/drawing/2014/main" id="{4DC33D72-C699-425F-AAEC-BD5EC3DD0FE9}"/>
              </a:ext>
            </a:extLst>
          </p:cNvPr>
          <p:cNvSpPr/>
          <p:nvPr userDrawn="1"/>
        </p:nvSpPr>
        <p:spPr>
          <a:xfrm>
            <a:off x="-1" y="2148452"/>
            <a:ext cx="11478767" cy="340933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0" name="Straight Connector 19">
            <a:extLst>
              <a:ext uri="{FF2B5EF4-FFF2-40B4-BE49-F238E27FC236}">
                <a16:creationId xmlns:a16="http://schemas.microsoft.com/office/drawing/2014/main" id="{1C64E391-9737-4681-89DC-5336C204BFF5}"/>
              </a:ext>
            </a:extLst>
          </p:cNvPr>
          <p:cNvCxnSpPr/>
          <p:nvPr userDrawn="1"/>
        </p:nvCxnSpPr>
        <p:spPr>
          <a:xfrm>
            <a:off x="11478771" y="2148452"/>
            <a:ext cx="0" cy="340933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F2235E-0892-4153-92BB-50E5027D4B27}"/>
              </a:ext>
            </a:extLst>
          </p:cNvPr>
          <p:cNvSpPr>
            <a:spLocks noGrp="1"/>
          </p:cNvSpPr>
          <p:nvPr>
            <p:ph type="ctrTitle"/>
          </p:nvPr>
        </p:nvSpPr>
        <p:spPr>
          <a:xfrm>
            <a:off x="780898" y="2148452"/>
            <a:ext cx="9572470" cy="2139336"/>
          </a:xfrm>
        </p:spPr>
        <p:txBody>
          <a:bodyPr anchor="b">
            <a:normAutofit/>
          </a:bodyPr>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133EF00-4E5A-436D-8496-6CE6CBD45A1D}"/>
              </a:ext>
            </a:extLst>
          </p:cNvPr>
          <p:cNvSpPr>
            <a:spLocks noGrp="1"/>
          </p:cNvSpPr>
          <p:nvPr>
            <p:ph type="subTitle" idx="1"/>
          </p:nvPr>
        </p:nvSpPr>
        <p:spPr>
          <a:xfrm>
            <a:off x="780898" y="4536052"/>
            <a:ext cx="9572470" cy="1021735"/>
          </a:xfrm>
        </p:spPr>
        <p:txBody>
          <a:bodyPr>
            <a:normAutofit/>
          </a:bodyPr>
          <a:lstStyle>
            <a:lvl1pPr marL="0" indent="0" algn="l">
              <a:buNone/>
              <a:defRPr sz="2000">
                <a:solidFill>
                  <a:schemeClr val="accent5"/>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4" name="Graphic 13">
            <a:extLst>
              <a:ext uri="{FF2B5EF4-FFF2-40B4-BE49-F238E27FC236}">
                <a16:creationId xmlns:a16="http://schemas.microsoft.com/office/drawing/2014/main" id="{F7C7C444-F28A-43C1-B810-8C5CA6071D74}"/>
              </a:ext>
            </a:extLst>
          </p:cNvPr>
          <p:cNvPicPr>
            <a:picLocks noChangeAspect="1"/>
          </p:cNvPicPr>
          <p:nvPr userDrawn="1"/>
        </p:nvPicPr>
        <p:blipFill>
          <a:blip r:embed="rId3"/>
          <a:srcRect t="23656" b="23298"/>
          <a:stretch>
            <a:fillRect/>
          </a:stretch>
        </p:blipFill>
        <p:spPr>
          <a:xfrm>
            <a:off x="9795291" y="434869"/>
            <a:ext cx="1781175" cy="727587"/>
          </a:xfrm>
          <a:prstGeom prst="rect">
            <a:avLst/>
          </a:prstGeom>
          <a:effectLst/>
        </p:spPr>
      </p:pic>
    </p:spTree>
    <p:extLst>
      <p:ext uri="{BB962C8B-B14F-4D97-AF65-F5344CB8AC3E}">
        <p14:creationId xmlns:p14="http://schemas.microsoft.com/office/powerpoint/2010/main" val="2197529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hank You Slide - no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F6305-C8BF-4F15-AD5B-C54C94087031}"/>
              </a:ext>
            </a:extLst>
          </p:cNvPr>
          <p:cNvSpPr/>
          <p:nvPr userDrawn="1"/>
        </p:nvSpPr>
        <p:spPr>
          <a:xfrm>
            <a:off x="0" y="0"/>
            <a:ext cx="12192002" cy="6858000"/>
          </a:xfrm>
          <a:prstGeom prst="rect">
            <a:avLst/>
          </a:prstGeom>
          <a:gradFill>
            <a:gsLst>
              <a:gs pos="25000">
                <a:srgbClr val="172B4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5992DDD2-8359-4B90-87B9-2112F4809BED}"/>
              </a:ext>
            </a:extLst>
          </p:cNvPr>
          <p:cNvPicPr>
            <a:picLocks noChangeAspect="1"/>
          </p:cNvPicPr>
          <p:nvPr userDrawn="1"/>
        </p:nvPicPr>
        <p:blipFill>
          <a:blip r:embed="rId2"/>
          <a:srcRect/>
          <a:stretch>
            <a:fillRect/>
          </a:stretch>
        </p:blipFill>
        <p:spPr>
          <a:xfrm rot="10800000">
            <a:off x="8908399" y="0"/>
            <a:ext cx="3283147" cy="2525498"/>
          </a:xfrm>
          <a:prstGeom prst="rect">
            <a:avLst/>
          </a:prstGeom>
        </p:spPr>
      </p:pic>
      <p:pic>
        <p:nvPicPr>
          <p:cNvPr id="14" name="Graphic 13">
            <a:extLst>
              <a:ext uri="{FF2B5EF4-FFF2-40B4-BE49-F238E27FC236}">
                <a16:creationId xmlns:a16="http://schemas.microsoft.com/office/drawing/2014/main" id="{B29D29AE-095F-4DEC-9412-193872BEE091}"/>
              </a:ext>
            </a:extLst>
          </p:cNvPr>
          <p:cNvPicPr>
            <a:picLocks noChangeAspect="1"/>
          </p:cNvPicPr>
          <p:nvPr userDrawn="1"/>
        </p:nvPicPr>
        <p:blipFill>
          <a:blip r:embed="rId2"/>
          <a:srcRect/>
          <a:stretch>
            <a:fillRect/>
          </a:stretch>
        </p:blipFill>
        <p:spPr>
          <a:xfrm>
            <a:off x="-451" y="4332502"/>
            <a:ext cx="3283147" cy="2525498"/>
          </a:xfrm>
          <a:prstGeom prst="rect">
            <a:avLst/>
          </a:prstGeom>
        </p:spPr>
      </p:pic>
      <p:sp>
        <p:nvSpPr>
          <p:cNvPr id="11" name="Rectangle 10">
            <a:extLst>
              <a:ext uri="{FF2B5EF4-FFF2-40B4-BE49-F238E27FC236}">
                <a16:creationId xmlns:a16="http://schemas.microsoft.com/office/drawing/2014/main" id="{56FA86FE-206C-4307-9524-C7E06DFFB552}"/>
              </a:ext>
            </a:extLst>
          </p:cNvPr>
          <p:cNvSpPr/>
          <p:nvPr userDrawn="1"/>
        </p:nvSpPr>
        <p:spPr>
          <a:xfrm>
            <a:off x="-1" y="2148452"/>
            <a:ext cx="11478767" cy="340933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2235E-0892-4153-92BB-50E5027D4B27}"/>
              </a:ext>
            </a:extLst>
          </p:cNvPr>
          <p:cNvSpPr>
            <a:spLocks noGrp="1"/>
          </p:cNvSpPr>
          <p:nvPr>
            <p:ph type="ctrTitle"/>
          </p:nvPr>
        </p:nvSpPr>
        <p:spPr>
          <a:xfrm>
            <a:off x="780898" y="2148452"/>
            <a:ext cx="9572470" cy="2139336"/>
          </a:xfrm>
        </p:spPr>
        <p:txBody>
          <a:bodyPr anchor="b">
            <a:normAutofit/>
          </a:bodyPr>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133EF00-4E5A-436D-8496-6CE6CBD45A1D}"/>
              </a:ext>
            </a:extLst>
          </p:cNvPr>
          <p:cNvSpPr>
            <a:spLocks noGrp="1"/>
          </p:cNvSpPr>
          <p:nvPr>
            <p:ph type="subTitle" idx="1"/>
          </p:nvPr>
        </p:nvSpPr>
        <p:spPr>
          <a:xfrm>
            <a:off x="780898" y="4536052"/>
            <a:ext cx="9572470" cy="1021735"/>
          </a:xfrm>
        </p:spPr>
        <p:txBody>
          <a:bodyPr>
            <a:normAutofit/>
          </a:bodyPr>
          <a:lstStyle>
            <a:lvl1pPr marL="0" indent="0" algn="l">
              <a:buNone/>
              <a:defRPr sz="2000">
                <a:solidFill>
                  <a:schemeClr val="accent5"/>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13" name="Straight Connector 12">
            <a:extLst>
              <a:ext uri="{FF2B5EF4-FFF2-40B4-BE49-F238E27FC236}">
                <a16:creationId xmlns:a16="http://schemas.microsoft.com/office/drawing/2014/main" id="{80EE4A90-B758-4A5B-BB9F-848B8057DDC6}"/>
              </a:ext>
            </a:extLst>
          </p:cNvPr>
          <p:cNvCxnSpPr/>
          <p:nvPr userDrawn="1"/>
        </p:nvCxnSpPr>
        <p:spPr>
          <a:xfrm>
            <a:off x="11478771" y="2148452"/>
            <a:ext cx="0" cy="340933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E93C2F91-D343-48D1-8B17-7DF096AC9A74}"/>
              </a:ext>
            </a:extLst>
          </p:cNvPr>
          <p:cNvPicPr>
            <a:picLocks noChangeAspect="1"/>
          </p:cNvPicPr>
          <p:nvPr userDrawn="1"/>
        </p:nvPicPr>
        <p:blipFill>
          <a:blip r:embed="rId3"/>
          <a:srcRect t="23656" b="23298"/>
          <a:stretch>
            <a:fillRect/>
          </a:stretch>
        </p:blipFill>
        <p:spPr>
          <a:xfrm>
            <a:off x="9795291" y="434869"/>
            <a:ext cx="1781175" cy="727587"/>
          </a:xfrm>
          <a:prstGeom prst="rect">
            <a:avLst/>
          </a:prstGeom>
        </p:spPr>
      </p:pic>
    </p:spTree>
    <p:extLst>
      <p:ext uri="{BB962C8B-B14F-4D97-AF65-F5344CB8AC3E}">
        <p14:creationId xmlns:p14="http://schemas.microsoft.com/office/powerpoint/2010/main" val="88864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a:prstGeom prst="rect">
            <a:avLst/>
          </a:prstGeom>
        </p:spPr>
        <p:txBody>
          <a:bodyPr anchor="b" anchorCtr="0"/>
          <a:lstStyle>
            <a:lvl1pPr>
              <a:defRPr sz="3600">
                <a:solidFill>
                  <a:schemeClr val="bg1"/>
                </a:solidFill>
              </a:defRPr>
            </a:lvl1pPr>
          </a:lstStyle>
          <a:p>
            <a:r>
              <a:rPr lang="en-US"/>
              <a:t>Click to add title. Title can be up to two lines long.</a:t>
            </a:r>
          </a:p>
        </p:txBody>
      </p:sp>
      <p:sp>
        <p:nvSpPr>
          <p:cNvPr id="3" name="Content Placeholder 2"/>
          <p:cNvSpPr>
            <a:spLocks noGrp="1"/>
          </p:cNvSpPr>
          <p:nvPr>
            <p:ph idx="1"/>
          </p:nvPr>
        </p:nvSpPr>
        <p:spPr>
          <a:xfrm>
            <a:off x="609600" y="1600201"/>
            <a:ext cx="10972800" cy="4525963"/>
          </a:xfrm>
          <a:prstGeom prst="rect">
            <a:avLst/>
          </a:prstGeom>
        </p:spPr>
        <p:txBody>
          <a:bodyPr>
            <a:noAutofit/>
          </a:bodyPr>
          <a:lstStyle>
            <a:lvl1pPr marL="457200" indent="-457200">
              <a:buClr>
                <a:srgbClr val="993720"/>
              </a:buClr>
              <a:buFont typeface="Wingdings" pitchFamily="2" charset="2"/>
              <a:buChar char="§"/>
              <a:defRPr sz="2400">
                <a:latin typeface="Arial" pitchFamily="34" charset="0"/>
                <a:cs typeface="Arial" pitchFamily="34" charset="0"/>
              </a:defRPr>
            </a:lvl1pPr>
            <a:lvl2pPr marL="801688" indent="-344488">
              <a:buClr>
                <a:srgbClr val="993720"/>
              </a:buClr>
              <a:defRPr sz="2000">
                <a:latin typeface="Arial" pitchFamily="34" charset="0"/>
                <a:cs typeface="Arial" pitchFamily="34" charset="0"/>
              </a:defRPr>
            </a:lvl2pPr>
            <a:lvl3pPr marL="1147763" indent="-346075">
              <a:buClr>
                <a:srgbClr val="993720"/>
              </a:buClr>
              <a:buSzPct val="70000"/>
              <a:buFont typeface="Wingdings 2" pitchFamily="18" charset="2"/>
              <a:buChar char=""/>
              <a:defRPr sz="2000" baseline="0">
                <a:latin typeface="Arial" pitchFamily="34" charset="0"/>
                <a:cs typeface="Arial" pitchFamily="34" charset="0"/>
              </a:defRPr>
            </a:lvl3pPr>
            <a:lvl4pPr marL="1714500" indent="-342900">
              <a:buClr>
                <a:srgbClr val="993720"/>
              </a:buClr>
              <a:buFont typeface="Wingdings" pitchFamily="2" charset="2"/>
              <a:buChar cha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4"/>
          <p:cNvSpPr>
            <a:spLocks noGrp="1"/>
          </p:cNvSpPr>
          <p:nvPr>
            <p:ph type="ftr" sz="quarter" idx="11"/>
          </p:nvPr>
        </p:nvSpPr>
        <p:spPr>
          <a:xfrm>
            <a:off x="0" y="6637792"/>
            <a:ext cx="3454400" cy="257176"/>
          </a:xfrm>
          <a:prstGeom prst="rect">
            <a:avLst/>
          </a:prstGeom>
        </p:spPr>
        <p:txBody>
          <a:bodyPr/>
          <a:lstStyle>
            <a:lvl1pPr algn="l">
              <a:defRPr sz="1000" baseline="0">
                <a:solidFill>
                  <a:schemeClr val="bg1">
                    <a:lumMod val="50000"/>
                  </a:schemeClr>
                </a:solidFill>
                <a:latin typeface="Arial" pitchFamily="34" charset="0"/>
                <a:cs typeface="Arial" pitchFamily="34" charset="0"/>
              </a:defRPr>
            </a:lvl1pPr>
          </a:lstStyle>
          <a:p>
            <a:r>
              <a:rPr lang="en-US"/>
              <a:t>© 2018. Arnall Golden Gregory LLP</a:t>
            </a:r>
          </a:p>
        </p:txBody>
      </p:sp>
      <p:sp>
        <p:nvSpPr>
          <p:cNvPr id="6" name="TextBox 5"/>
          <p:cNvSpPr txBox="1"/>
          <p:nvPr userDrawn="1"/>
        </p:nvSpPr>
        <p:spPr>
          <a:xfrm>
            <a:off x="6389621" y="6629401"/>
            <a:ext cx="341760" cy="246221"/>
          </a:xfrm>
          <a:prstGeom prst="rect">
            <a:avLst/>
          </a:prstGeom>
          <a:noFill/>
        </p:spPr>
        <p:txBody>
          <a:bodyPr wrap="none" rtlCol="0">
            <a:spAutoFit/>
          </a:bodyPr>
          <a:lstStyle/>
          <a:p>
            <a:fld id="{A60A1464-DAC0-4D6F-82AE-E8C1476172A1}" type="slidenum">
              <a:rPr lang="en-US" sz="1000" smtClean="0">
                <a:solidFill>
                  <a:schemeClr val="bg1">
                    <a:lumMod val="95000"/>
                  </a:schemeClr>
                </a:solidFill>
              </a:rPr>
              <a:t>‹#›</a:t>
            </a:fld>
            <a:endParaRPr lang="en-US" sz="1000">
              <a:solidFill>
                <a:schemeClr val="bg1">
                  <a:lumMod val="95000"/>
                </a:schemeClr>
              </a:solidFill>
            </a:endParaRPr>
          </a:p>
        </p:txBody>
      </p:sp>
    </p:spTree>
    <p:extLst>
      <p:ext uri="{BB962C8B-B14F-4D97-AF65-F5344CB8AC3E}">
        <p14:creationId xmlns:p14="http://schemas.microsoft.com/office/powerpoint/2010/main" val="822622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0" y="6637792"/>
            <a:ext cx="3454400" cy="257176"/>
          </a:xfrm>
          <a:prstGeom prst="rect">
            <a:avLst/>
          </a:prstGeom>
        </p:spPr>
        <p:txBody>
          <a:bodyPr/>
          <a:lstStyle>
            <a:lvl1pPr algn="l">
              <a:defRPr sz="1000" baseline="0">
                <a:solidFill>
                  <a:schemeClr val="bg1">
                    <a:lumMod val="50000"/>
                  </a:schemeClr>
                </a:solidFill>
                <a:latin typeface="Arial" pitchFamily="34" charset="0"/>
                <a:cs typeface="Arial" pitchFamily="34" charset="0"/>
              </a:defRPr>
            </a:lvl1pPr>
          </a:lstStyle>
          <a:p>
            <a:r>
              <a:rPr lang="en-US"/>
              <a:t>© 2018. Arnall Golden Gregory LLP</a:t>
            </a:r>
          </a:p>
        </p:txBody>
      </p:sp>
      <p:sp>
        <p:nvSpPr>
          <p:cNvPr id="5" name="TextBox 4"/>
          <p:cNvSpPr txBox="1"/>
          <p:nvPr userDrawn="1"/>
        </p:nvSpPr>
        <p:spPr>
          <a:xfrm>
            <a:off x="6389621" y="6629401"/>
            <a:ext cx="341760" cy="246221"/>
          </a:xfrm>
          <a:prstGeom prst="rect">
            <a:avLst/>
          </a:prstGeom>
          <a:noFill/>
        </p:spPr>
        <p:txBody>
          <a:bodyPr wrap="none" rtlCol="0">
            <a:spAutoFit/>
          </a:bodyPr>
          <a:lstStyle/>
          <a:p>
            <a:fld id="{A60A1464-DAC0-4D6F-82AE-E8C1476172A1}" type="slidenum">
              <a:rPr lang="en-US" sz="1000" smtClean="0">
                <a:solidFill>
                  <a:schemeClr val="bg1">
                    <a:lumMod val="50000"/>
                  </a:schemeClr>
                </a:solidFill>
              </a:rPr>
              <a:t>‹#›</a:t>
            </a:fld>
            <a:endParaRPr lang="en-US" sz="1000">
              <a:solidFill>
                <a:schemeClr val="bg1">
                  <a:lumMod val="50000"/>
                </a:schemeClr>
              </a:solidFill>
            </a:endParaRPr>
          </a:p>
        </p:txBody>
      </p:sp>
      <p:sp>
        <p:nvSpPr>
          <p:cNvPr id="3" name="Rectangle 2"/>
          <p:cNvSpPr/>
          <p:nvPr userDrawn="1"/>
        </p:nvSpPr>
        <p:spPr>
          <a:xfrm>
            <a:off x="-12700" y="0"/>
            <a:ext cx="12192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0466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gradFill>
          <a:gsLst>
            <a:gs pos="25000">
              <a:srgbClr val="172B41"/>
            </a:gs>
            <a:gs pos="100000">
              <a:schemeClr val="accent1"/>
            </a:gs>
          </a:gsLst>
          <a:lin ang="27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B0BF98-9002-4939-885F-7B9831417E57}"/>
              </a:ext>
            </a:extLst>
          </p:cNvPr>
          <p:cNvSpPr/>
          <p:nvPr userDrawn="1"/>
        </p:nvSpPr>
        <p:spPr>
          <a:xfrm>
            <a:off x="0" y="0"/>
            <a:ext cx="12192002" cy="6858000"/>
          </a:xfrm>
          <a:prstGeom prst="rect">
            <a:avLst/>
          </a:prstGeom>
          <a:gradFill>
            <a:gsLst>
              <a:gs pos="25000">
                <a:srgbClr val="172B4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8F198DD8-E5F1-4E0B-AB1E-4CE9ACBE6096}"/>
              </a:ext>
            </a:extLst>
          </p:cNvPr>
          <p:cNvPicPr>
            <a:picLocks noChangeAspect="1"/>
          </p:cNvPicPr>
          <p:nvPr userDrawn="1"/>
        </p:nvPicPr>
        <p:blipFill>
          <a:blip r:embed="rId2"/>
          <a:srcRect/>
          <a:stretch>
            <a:fillRect/>
          </a:stretch>
        </p:blipFill>
        <p:spPr>
          <a:xfrm rot="10800000">
            <a:off x="8908850" y="0"/>
            <a:ext cx="3283147" cy="2525498"/>
          </a:xfrm>
          <a:prstGeom prst="rect">
            <a:avLst/>
          </a:prstGeom>
        </p:spPr>
      </p:pic>
      <p:pic>
        <p:nvPicPr>
          <p:cNvPr id="14" name="Graphic 13">
            <a:extLst>
              <a:ext uri="{FF2B5EF4-FFF2-40B4-BE49-F238E27FC236}">
                <a16:creationId xmlns:a16="http://schemas.microsoft.com/office/drawing/2014/main" id="{5F337997-39CE-458F-841B-ADD32E0A1255}"/>
              </a:ext>
            </a:extLst>
          </p:cNvPr>
          <p:cNvPicPr>
            <a:picLocks noChangeAspect="1"/>
          </p:cNvPicPr>
          <p:nvPr userDrawn="1"/>
        </p:nvPicPr>
        <p:blipFill>
          <a:blip r:embed="rId2"/>
          <a:srcRect/>
          <a:stretch>
            <a:fillRect/>
          </a:stretch>
        </p:blipFill>
        <p:spPr>
          <a:xfrm>
            <a:off x="0" y="4332502"/>
            <a:ext cx="3283147" cy="2525498"/>
          </a:xfrm>
          <a:prstGeom prst="rect">
            <a:avLst/>
          </a:prstGeom>
        </p:spPr>
      </p:pic>
      <p:sp>
        <p:nvSpPr>
          <p:cNvPr id="11" name="Rectangle 10">
            <a:extLst>
              <a:ext uri="{FF2B5EF4-FFF2-40B4-BE49-F238E27FC236}">
                <a16:creationId xmlns:a16="http://schemas.microsoft.com/office/drawing/2014/main" id="{56FA86FE-206C-4307-9524-C7E06DFFB552}"/>
              </a:ext>
            </a:extLst>
          </p:cNvPr>
          <p:cNvSpPr/>
          <p:nvPr userDrawn="1"/>
        </p:nvSpPr>
        <p:spPr>
          <a:xfrm>
            <a:off x="-2" y="2148452"/>
            <a:ext cx="11475717" cy="340933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2235E-0892-4153-92BB-50E5027D4B27}"/>
              </a:ext>
            </a:extLst>
          </p:cNvPr>
          <p:cNvSpPr>
            <a:spLocks noGrp="1"/>
          </p:cNvSpPr>
          <p:nvPr>
            <p:ph type="ctrTitle"/>
          </p:nvPr>
        </p:nvSpPr>
        <p:spPr>
          <a:xfrm>
            <a:off x="780898" y="2148452"/>
            <a:ext cx="9572470" cy="2139336"/>
          </a:xfrm>
        </p:spPr>
        <p:txBody>
          <a:bodyPr anchor="b">
            <a:normAutofit/>
          </a:bodyPr>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133EF00-4E5A-436D-8496-6CE6CBD45A1D}"/>
              </a:ext>
            </a:extLst>
          </p:cNvPr>
          <p:cNvSpPr>
            <a:spLocks noGrp="1"/>
          </p:cNvSpPr>
          <p:nvPr>
            <p:ph type="subTitle" idx="1"/>
          </p:nvPr>
        </p:nvSpPr>
        <p:spPr>
          <a:xfrm>
            <a:off x="780898" y="4536052"/>
            <a:ext cx="9572470" cy="1021735"/>
          </a:xfrm>
        </p:spPr>
        <p:txBody>
          <a:bodyPr>
            <a:normAutofit/>
          </a:bodyPr>
          <a:lstStyle>
            <a:lvl1pPr marL="0" indent="0" algn="l">
              <a:buNone/>
              <a:defRPr sz="2000">
                <a:solidFill>
                  <a:schemeClr val="accent5"/>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13" name="Straight Connector 12">
            <a:extLst>
              <a:ext uri="{FF2B5EF4-FFF2-40B4-BE49-F238E27FC236}">
                <a16:creationId xmlns:a16="http://schemas.microsoft.com/office/drawing/2014/main" id="{80EE4A90-B758-4A5B-BB9F-848B8057DDC6}"/>
              </a:ext>
            </a:extLst>
          </p:cNvPr>
          <p:cNvCxnSpPr/>
          <p:nvPr userDrawn="1"/>
        </p:nvCxnSpPr>
        <p:spPr>
          <a:xfrm>
            <a:off x="11475720" y="2148452"/>
            <a:ext cx="0" cy="340933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8D703F2F-5688-44B8-9917-054354D6FD78}"/>
              </a:ext>
            </a:extLst>
          </p:cNvPr>
          <p:cNvPicPr>
            <a:picLocks noChangeAspect="1"/>
          </p:cNvPicPr>
          <p:nvPr userDrawn="1"/>
        </p:nvPicPr>
        <p:blipFill>
          <a:blip r:embed="rId3"/>
          <a:srcRect t="23656" b="23298"/>
          <a:stretch>
            <a:fillRect/>
          </a:stretch>
        </p:blipFill>
        <p:spPr>
          <a:xfrm>
            <a:off x="9795291" y="434869"/>
            <a:ext cx="1781175" cy="727587"/>
          </a:xfrm>
          <a:prstGeom prst="rect">
            <a:avLst/>
          </a:prstGeom>
        </p:spPr>
      </p:pic>
    </p:spTree>
    <p:extLst>
      <p:ext uri="{BB962C8B-B14F-4D97-AF65-F5344CB8AC3E}">
        <p14:creationId xmlns:p14="http://schemas.microsoft.com/office/powerpoint/2010/main" val="49780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0031-D1C7-4F5D-8FA1-BD2FDB5E2632}"/>
              </a:ext>
            </a:extLst>
          </p:cNvPr>
          <p:cNvSpPr>
            <a:spLocks noGrp="1"/>
          </p:cNvSpPr>
          <p:nvPr>
            <p:ph type="title"/>
          </p:nvPr>
        </p:nvSpPr>
        <p:spPr>
          <a:xfrm>
            <a:off x="780898" y="322291"/>
            <a:ext cx="8687567" cy="894374"/>
          </a:xfrm>
        </p:spPr>
        <p:txBody>
          <a:bodyPr anchor="b"/>
          <a:lstStyle>
            <a:lvl1pPr>
              <a:lnSpc>
                <a:spcPct val="100000"/>
              </a:lnSpc>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331699C-A628-4BED-9EDA-E041C77ECCC0}"/>
              </a:ext>
            </a:extLst>
          </p:cNvPr>
          <p:cNvSpPr>
            <a:spLocks noGrp="1"/>
          </p:cNvSpPr>
          <p:nvPr>
            <p:ph idx="1"/>
          </p:nvPr>
        </p:nvSpPr>
        <p:spPr/>
        <p:txBody>
          <a:bodyPr>
            <a:normAutofit/>
          </a:bodyPr>
          <a:lstStyle>
            <a:lvl1pPr>
              <a:defRPr sz="2400" b="0">
                <a:latin typeface="+mn-lt"/>
              </a:defRPr>
            </a:lvl1pPr>
            <a:lvl2pPr marL="457189" indent="-228594">
              <a:buFont typeface="Avenir Next LT Pro" panose="020B0504020202020204" pitchFamily="34" charset="0"/>
              <a:buChar char="–"/>
              <a:defRPr sz="2400">
                <a:latin typeface="+mn-lt"/>
              </a:defRPr>
            </a:lvl2pPr>
            <a:lvl3pPr marL="690545" indent="-228594">
              <a:buFont typeface="Arial" panose="020B0604020202020204" pitchFamily="34" charset="0"/>
              <a:buChar char="•"/>
              <a:defRPr sz="1800">
                <a:latin typeface="+mn-lt"/>
              </a:defRPr>
            </a:lvl3pPr>
            <a:lvl4pPr marL="914377" indent="-228594">
              <a:buFont typeface="Avenir Next LT Pro" panose="020B0504020202020204" pitchFamily="34" charset="0"/>
              <a:buChar char="–"/>
              <a:defRPr sz="1800">
                <a:latin typeface="+mn-lt"/>
              </a:defRPr>
            </a:lvl4pPr>
            <a:lvl5pPr marL="1147734" indent="-228594">
              <a:buFont typeface="Avenir Next LT Pro" panose="020B0504020202020204" pitchFamily="34" charset="0"/>
              <a:buChar char="»"/>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7A3E0A27-C150-481E-ACFB-4853BD821EB0}"/>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cxnSp>
        <p:nvCxnSpPr>
          <p:cNvPr id="12" name="Straight Connector 11">
            <a:extLst>
              <a:ext uri="{FF2B5EF4-FFF2-40B4-BE49-F238E27FC236}">
                <a16:creationId xmlns:a16="http://schemas.microsoft.com/office/drawing/2014/main" id="{3ED3CC40-F701-4018-9011-1B02D06DBF8F}"/>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90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1699C-A628-4BED-9EDA-E041C77ECCC0}"/>
              </a:ext>
            </a:extLst>
          </p:cNvPr>
          <p:cNvSpPr>
            <a:spLocks noGrp="1"/>
          </p:cNvSpPr>
          <p:nvPr>
            <p:ph idx="1"/>
          </p:nvPr>
        </p:nvSpPr>
        <p:spPr>
          <a:xfrm>
            <a:off x="780902" y="1664208"/>
            <a:ext cx="10630201" cy="4544568"/>
          </a:xfrm>
        </p:spPr>
        <p:txBody>
          <a:bodyPr>
            <a:normAutofit/>
          </a:bodyPr>
          <a:lstStyle>
            <a:lvl1pPr>
              <a:lnSpc>
                <a:spcPct val="100000"/>
              </a:lnSpc>
              <a:spcBef>
                <a:spcPct val="0"/>
              </a:spcBef>
              <a:defRPr sz="1800" b="0">
                <a:latin typeface="+mn-lt"/>
              </a:defRPr>
            </a:lvl1pPr>
            <a:lvl2pPr marL="457189" indent="-228594">
              <a:lnSpc>
                <a:spcPct val="100000"/>
              </a:lnSpc>
              <a:spcBef>
                <a:spcPct val="0"/>
              </a:spcBef>
              <a:buFont typeface="Avenir Next LT Pro" panose="020B0504020202020204" pitchFamily="34" charset="0"/>
              <a:buChar char="–"/>
              <a:defRPr sz="1800">
                <a:latin typeface="+mn-lt"/>
              </a:defRPr>
            </a:lvl2pPr>
            <a:lvl3pPr marL="690545" indent="-228594">
              <a:lnSpc>
                <a:spcPct val="100000"/>
              </a:lnSpc>
              <a:spcBef>
                <a:spcPct val="0"/>
              </a:spcBef>
              <a:buFont typeface="Arial" panose="020B0604020202020204" pitchFamily="34" charset="0"/>
              <a:buChar char="•"/>
              <a:defRPr sz="1400">
                <a:latin typeface="+mn-lt"/>
              </a:defRPr>
            </a:lvl3pPr>
            <a:lvl4pPr marL="914377" indent="-228594">
              <a:lnSpc>
                <a:spcPct val="100000"/>
              </a:lnSpc>
              <a:spcBef>
                <a:spcPct val="0"/>
              </a:spcBef>
              <a:buFont typeface="Avenir Next LT Pro" panose="020B0504020202020204" pitchFamily="34" charset="0"/>
              <a:buChar char="–"/>
              <a:defRPr sz="1400">
                <a:latin typeface="+mn-lt"/>
              </a:defRPr>
            </a:lvl4pPr>
            <a:lvl5pPr marL="1147734" indent="-228594">
              <a:lnSpc>
                <a:spcPct val="100000"/>
              </a:lnSpc>
              <a:spcBef>
                <a:spcPct val="0"/>
              </a:spcBef>
              <a:buFont typeface="Avenir Next LT Pro" panose="020B0504020202020204" pitchFamily="34" charset="0"/>
              <a:buChar char="»"/>
              <a:defRPr sz="10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F5318CE1-9F89-4BD6-8D02-C757FD25178C}"/>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Tree>
    <p:extLst>
      <p:ext uri="{BB962C8B-B14F-4D97-AF65-F5344CB8AC3E}">
        <p14:creationId xmlns:p14="http://schemas.microsoft.com/office/powerpoint/2010/main" val="351246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C31D-82BF-4A1E-AB0B-7865C0620FA2}"/>
              </a:ext>
            </a:extLst>
          </p:cNvPr>
          <p:cNvSpPr>
            <a:spLocks noGrp="1"/>
          </p:cNvSpPr>
          <p:nvPr>
            <p:ph type="title"/>
          </p:nvPr>
        </p:nvSpPr>
        <p:spPr>
          <a:xfrm>
            <a:off x="780898" y="320040"/>
            <a:ext cx="8687567" cy="894374"/>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DAA92A07-D12E-4016-8785-2513AF805794}"/>
              </a:ext>
            </a:extLst>
          </p:cNvPr>
          <p:cNvSpPr>
            <a:spLocks noGrp="1"/>
          </p:cNvSpPr>
          <p:nvPr>
            <p:ph sz="half" idx="1"/>
          </p:nvPr>
        </p:nvSpPr>
        <p:spPr>
          <a:xfrm>
            <a:off x="780898" y="1664208"/>
            <a:ext cx="5238902" cy="45445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CA7FF-03BB-4776-98D5-87D9B3DBCE4B}"/>
              </a:ext>
            </a:extLst>
          </p:cNvPr>
          <p:cNvSpPr>
            <a:spLocks noGrp="1"/>
          </p:cNvSpPr>
          <p:nvPr>
            <p:ph sz="half" idx="2"/>
          </p:nvPr>
        </p:nvSpPr>
        <p:spPr>
          <a:xfrm>
            <a:off x="6172202" y="1664208"/>
            <a:ext cx="5238902" cy="45445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CB82FA94-CD91-4A6D-8FED-6553A4678460}"/>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cxnSp>
        <p:nvCxnSpPr>
          <p:cNvPr id="8" name="Straight Connector 7">
            <a:extLst>
              <a:ext uri="{FF2B5EF4-FFF2-40B4-BE49-F238E27FC236}">
                <a16:creationId xmlns:a16="http://schemas.microsoft.com/office/drawing/2014/main" id="{BCA9F209-21DE-4294-8726-BBAE0A17194E}"/>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8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 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B81D063-373C-4583-B1EB-DCA0CB493DB7}"/>
              </a:ext>
            </a:extLst>
          </p:cNvPr>
          <p:cNvSpPr>
            <a:spLocks noGrp="1"/>
          </p:cNvSpPr>
          <p:nvPr>
            <p:ph type="pic" sz="quarter" idx="10"/>
          </p:nvPr>
        </p:nvSpPr>
        <p:spPr>
          <a:xfrm>
            <a:off x="7355541" y="0"/>
            <a:ext cx="4836459" cy="6858000"/>
          </a:xfrm>
        </p:spPr>
        <p:txBody>
          <a:bodyPr/>
          <a:lstStyle/>
          <a:p>
            <a:r>
              <a:rPr lang="en-US"/>
              <a:t>Click icon to add picture</a:t>
            </a:r>
          </a:p>
        </p:txBody>
      </p:sp>
      <p:sp>
        <p:nvSpPr>
          <p:cNvPr id="3" name="Content Placeholder 2">
            <a:extLst>
              <a:ext uri="{FF2B5EF4-FFF2-40B4-BE49-F238E27FC236}">
                <a16:creationId xmlns:a16="http://schemas.microsoft.com/office/drawing/2014/main" id="{4331699C-A628-4BED-9EDA-E041C77ECCC0}"/>
              </a:ext>
            </a:extLst>
          </p:cNvPr>
          <p:cNvSpPr>
            <a:spLocks noGrp="1"/>
          </p:cNvSpPr>
          <p:nvPr>
            <p:ph idx="1"/>
          </p:nvPr>
        </p:nvSpPr>
        <p:spPr>
          <a:xfrm>
            <a:off x="780899" y="1664208"/>
            <a:ext cx="6091853" cy="4544568"/>
          </a:xfrm>
        </p:spPr>
        <p:txBody>
          <a:bodyPr>
            <a:normAutofit/>
          </a:bodyPr>
          <a:lstStyle>
            <a:lvl1pPr marL="225425" indent="-225425">
              <a:buFont typeface="Arial" panose="020B0604020202020204" pitchFamily="34" charset="0"/>
              <a:buChar char="•"/>
              <a:defRPr sz="1800" b="0">
                <a:latin typeface="+mn-lt"/>
              </a:defRPr>
            </a:lvl1pPr>
            <a:lvl2pPr marL="461963" indent="-234950">
              <a:buFont typeface="Avenir Next LT Pro" panose="020B0504020202020204" pitchFamily="34" charset="0"/>
              <a:buChar char="–"/>
              <a:defRPr sz="1800">
                <a:latin typeface="+mn-lt"/>
              </a:defRPr>
            </a:lvl2pPr>
            <a:lvl3pPr marL="688975" indent="-228600">
              <a:buFont typeface="Arial" panose="020B0604020202020204" pitchFamily="34" charset="0"/>
              <a:buChar char="•"/>
              <a:defRPr sz="1400">
                <a:latin typeface="+mn-lt"/>
              </a:defRPr>
            </a:lvl3pPr>
            <a:lvl4pPr marL="914400" indent="-230188">
              <a:buFont typeface="Avenir Next LT Pro" panose="020B0504020202020204" pitchFamily="34" charset="0"/>
              <a:buChar char="–"/>
              <a:defRPr sz="1400">
                <a:latin typeface="+mn-lt"/>
              </a:defRPr>
            </a:lvl4pPr>
            <a:lvl5pPr marL="1139825" indent="-222250">
              <a:buFont typeface="Avenir Next LT Pro" panose="020B0504020202020204" pitchFamily="34" charset="0"/>
              <a:buChar char="»"/>
              <a:defRPr sz="10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D47524B6-C434-4379-9907-44E064F9A1D4}"/>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cxnSp>
        <p:nvCxnSpPr>
          <p:cNvPr id="9" name="Straight Connector 8">
            <a:extLst>
              <a:ext uri="{FF2B5EF4-FFF2-40B4-BE49-F238E27FC236}">
                <a16:creationId xmlns:a16="http://schemas.microsoft.com/office/drawing/2014/main" id="{1F4337B6-640F-4557-ABC9-08F1228AFB26}"/>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CD89622-EFE5-4F98-B144-7FD09C72C35A}"/>
              </a:ext>
            </a:extLst>
          </p:cNvPr>
          <p:cNvSpPr>
            <a:spLocks noGrp="1"/>
          </p:cNvSpPr>
          <p:nvPr>
            <p:ph type="title"/>
          </p:nvPr>
        </p:nvSpPr>
        <p:spPr>
          <a:xfrm>
            <a:off x="780898" y="320040"/>
            <a:ext cx="6091853" cy="894374"/>
          </a:xfrm>
        </p:spPr>
        <p:txBody>
          <a:bodyPr anchor="b"/>
          <a:lstStyle/>
          <a:p>
            <a:r>
              <a:rPr lang="en-US"/>
              <a:t>Click to edit Master title style</a:t>
            </a:r>
          </a:p>
        </p:txBody>
      </p:sp>
    </p:spTree>
    <p:extLst>
      <p:ext uri="{BB962C8B-B14F-4D97-AF65-F5344CB8AC3E}">
        <p14:creationId xmlns:p14="http://schemas.microsoft.com/office/powerpoint/2010/main" val="422612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 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B81D063-373C-4583-B1EB-DCA0CB493DB7}"/>
              </a:ext>
            </a:extLst>
          </p:cNvPr>
          <p:cNvSpPr>
            <a:spLocks noGrp="1"/>
          </p:cNvSpPr>
          <p:nvPr>
            <p:ph type="pic" sz="quarter" idx="10"/>
          </p:nvPr>
        </p:nvSpPr>
        <p:spPr>
          <a:xfrm>
            <a:off x="0" y="0"/>
            <a:ext cx="4828032" cy="6858000"/>
          </a:xfrm>
        </p:spPr>
        <p:txBody>
          <a:bodyPr/>
          <a:lstStyle/>
          <a:p>
            <a:r>
              <a:rPr lang="en-US"/>
              <a:t>Click icon to add picture</a:t>
            </a:r>
          </a:p>
        </p:txBody>
      </p:sp>
      <p:sp>
        <p:nvSpPr>
          <p:cNvPr id="11" name="Content Placeholder 2">
            <a:extLst>
              <a:ext uri="{FF2B5EF4-FFF2-40B4-BE49-F238E27FC236}">
                <a16:creationId xmlns:a16="http://schemas.microsoft.com/office/drawing/2014/main" id="{38422C86-B808-43E8-B181-C24E8AA4A675}"/>
              </a:ext>
            </a:extLst>
          </p:cNvPr>
          <p:cNvSpPr>
            <a:spLocks noGrp="1"/>
          </p:cNvSpPr>
          <p:nvPr>
            <p:ph idx="1"/>
          </p:nvPr>
        </p:nvSpPr>
        <p:spPr>
          <a:xfrm>
            <a:off x="5254577" y="1664208"/>
            <a:ext cx="6091853" cy="4544568"/>
          </a:xfrm>
        </p:spPr>
        <p:txBody>
          <a:bodyPr>
            <a:normAutofit/>
          </a:bodyPr>
          <a:lstStyle>
            <a:lvl1pPr marL="225425" indent="-225425">
              <a:buFont typeface="Arial" panose="020B0604020202020204" pitchFamily="34" charset="0"/>
              <a:buChar char="•"/>
              <a:defRPr sz="1800" b="0">
                <a:latin typeface="+mn-lt"/>
              </a:defRPr>
            </a:lvl1pPr>
            <a:lvl2pPr marL="461963" indent="-234950">
              <a:buFont typeface="Avenir Next LT Pro" panose="020B0504020202020204" pitchFamily="34" charset="0"/>
              <a:buChar char="–"/>
              <a:defRPr sz="1800">
                <a:latin typeface="+mn-lt"/>
              </a:defRPr>
            </a:lvl2pPr>
            <a:lvl3pPr marL="688975" indent="-228600">
              <a:buFont typeface="Arial" panose="020B0604020202020204" pitchFamily="34" charset="0"/>
              <a:buChar char="•"/>
              <a:defRPr sz="1400">
                <a:latin typeface="+mn-lt"/>
              </a:defRPr>
            </a:lvl3pPr>
            <a:lvl4pPr marL="914400" indent="-230188">
              <a:buFont typeface="Avenir Next LT Pro" panose="020B0504020202020204" pitchFamily="34" charset="0"/>
              <a:buChar char="–"/>
              <a:defRPr sz="1400">
                <a:latin typeface="+mn-lt"/>
              </a:defRPr>
            </a:lvl4pPr>
            <a:lvl5pPr marL="1139825" indent="-222250">
              <a:buFont typeface="Avenir Next LT Pro" panose="020B0504020202020204" pitchFamily="34" charset="0"/>
              <a:buChar char="»"/>
              <a:defRPr sz="10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48743A73-D2EB-4DD2-964A-B26603AFE655}"/>
              </a:ext>
            </a:extLst>
          </p:cNvPr>
          <p:cNvCxnSpPr/>
          <p:nvPr userDrawn="1"/>
        </p:nvCxnSpPr>
        <p:spPr>
          <a:xfrm>
            <a:off x="5368889"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A7EE9E9B-B66B-4DAD-B27F-69ED7C3B18FC}"/>
              </a:ext>
            </a:extLst>
          </p:cNvPr>
          <p:cNvPicPr>
            <a:picLocks noChangeAspect="1"/>
          </p:cNvPicPr>
          <p:nvPr userDrawn="1"/>
        </p:nvPicPr>
        <p:blipFill>
          <a:blip r:embed="rId2"/>
          <a:srcRect t="23656" b="23298"/>
          <a:stretch>
            <a:fillRect/>
          </a:stretch>
        </p:blipFill>
        <p:spPr>
          <a:xfrm>
            <a:off x="845571" y="434869"/>
            <a:ext cx="1781175" cy="727587"/>
          </a:xfrm>
          <a:prstGeom prst="rect">
            <a:avLst/>
          </a:prstGeom>
        </p:spPr>
      </p:pic>
      <p:sp>
        <p:nvSpPr>
          <p:cNvPr id="19" name="Title 1">
            <a:extLst>
              <a:ext uri="{FF2B5EF4-FFF2-40B4-BE49-F238E27FC236}">
                <a16:creationId xmlns:a16="http://schemas.microsoft.com/office/drawing/2014/main" id="{1383C7C9-D737-4A15-A01A-283E1991CFF5}"/>
              </a:ext>
            </a:extLst>
          </p:cNvPr>
          <p:cNvSpPr>
            <a:spLocks noGrp="1"/>
          </p:cNvSpPr>
          <p:nvPr>
            <p:ph type="title"/>
          </p:nvPr>
        </p:nvSpPr>
        <p:spPr>
          <a:xfrm>
            <a:off x="5254578" y="320040"/>
            <a:ext cx="6091852" cy="894374"/>
          </a:xfrm>
        </p:spPr>
        <p:txBody>
          <a:bodyPr anchor="b"/>
          <a:lstStyle/>
          <a:p>
            <a:r>
              <a:rPr lang="en-US"/>
              <a:t>Click to edit Master title style</a:t>
            </a:r>
          </a:p>
        </p:txBody>
      </p:sp>
    </p:spTree>
    <p:extLst>
      <p:ext uri="{BB962C8B-B14F-4D97-AF65-F5344CB8AC3E}">
        <p14:creationId xmlns:p14="http://schemas.microsoft.com/office/powerpoint/2010/main" val="167482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 Team">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B2F1E1C2-1DD5-4FAD-A8ED-623006D6D686}"/>
              </a:ext>
            </a:extLst>
          </p:cNvPr>
          <p:cNvSpPr>
            <a:spLocks noGrp="1"/>
          </p:cNvSpPr>
          <p:nvPr>
            <p:ph type="title"/>
          </p:nvPr>
        </p:nvSpPr>
        <p:spPr>
          <a:xfrm>
            <a:off x="780898" y="320040"/>
            <a:ext cx="8687567" cy="894374"/>
          </a:xfrm>
        </p:spPr>
        <p:txBody>
          <a:bodyPr anchor="b"/>
          <a:lstStyle/>
          <a:p>
            <a:r>
              <a:rPr lang="en-US"/>
              <a:t>Click to edit Master title style</a:t>
            </a:r>
          </a:p>
        </p:txBody>
      </p:sp>
      <p:pic>
        <p:nvPicPr>
          <p:cNvPr id="40" name="Graphic 39">
            <a:extLst>
              <a:ext uri="{FF2B5EF4-FFF2-40B4-BE49-F238E27FC236}">
                <a16:creationId xmlns:a16="http://schemas.microsoft.com/office/drawing/2014/main" id="{28C5D2D9-DD3A-48E4-BC4A-4FF78C7318CE}"/>
              </a:ext>
            </a:extLst>
          </p:cNvPr>
          <p:cNvPicPr>
            <a:picLocks noChangeAspect="1"/>
          </p:cNvPicPr>
          <p:nvPr userDrawn="1"/>
        </p:nvPicPr>
        <p:blipFill>
          <a:blip r:embed="rId2"/>
          <a:srcRect t="23656" b="23298"/>
          <a:stretch>
            <a:fillRect/>
          </a:stretch>
        </p:blipFill>
        <p:spPr>
          <a:xfrm>
            <a:off x="9795291" y="434869"/>
            <a:ext cx="1781175" cy="727587"/>
          </a:xfrm>
          <a:prstGeom prst="rect">
            <a:avLst/>
          </a:prstGeom>
        </p:spPr>
      </p:pic>
      <p:sp>
        <p:nvSpPr>
          <p:cNvPr id="36" name="Picture Placeholder 3">
            <a:extLst>
              <a:ext uri="{FF2B5EF4-FFF2-40B4-BE49-F238E27FC236}">
                <a16:creationId xmlns:a16="http://schemas.microsoft.com/office/drawing/2014/main" id="{5206B713-11D0-40F2-B644-C4EC3D6C4A2C}"/>
              </a:ext>
            </a:extLst>
          </p:cNvPr>
          <p:cNvSpPr>
            <a:spLocks noGrp="1"/>
          </p:cNvSpPr>
          <p:nvPr>
            <p:ph type="pic" sz="quarter" idx="10"/>
          </p:nvPr>
        </p:nvSpPr>
        <p:spPr>
          <a:xfrm>
            <a:off x="3089086" y="3014663"/>
            <a:ext cx="979709" cy="1144018"/>
          </a:xfrm>
        </p:spPr>
        <p:txBody>
          <a:bodyPr>
            <a:normAutofit/>
          </a:bodyPr>
          <a:lstStyle>
            <a:lvl1pPr>
              <a:defRPr sz="1400"/>
            </a:lvl1pPr>
          </a:lstStyle>
          <a:p>
            <a:r>
              <a:rPr lang="en-US"/>
              <a:t>Click icon to add picture</a:t>
            </a:r>
          </a:p>
        </p:txBody>
      </p:sp>
      <p:sp>
        <p:nvSpPr>
          <p:cNvPr id="41" name="Text Placeholder 7">
            <a:extLst>
              <a:ext uri="{FF2B5EF4-FFF2-40B4-BE49-F238E27FC236}">
                <a16:creationId xmlns:a16="http://schemas.microsoft.com/office/drawing/2014/main" id="{9F40A56A-38C7-4C4B-A133-A4C95F40A771}"/>
              </a:ext>
            </a:extLst>
          </p:cNvPr>
          <p:cNvSpPr>
            <a:spLocks noGrp="1"/>
          </p:cNvSpPr>
          <p:nvPr>
            <p:ph type="body" sz="quarter" idx="11"/>
          </p:nvPr>
        </p:nvSpPr>
        <p:spPr>
          <a:xfrm>
            <a:off x="849080" y="3014663"/>
            <a:ext cx="2103120" cy="327251"/>
          </a:xfrm>
        </p:spPr>
        <p:txBody>
          <a:bodyPr lIns="18288" rIns="0">
            <a:noAutofit/>
          </a:bodyPr>
          <a:lstStyle>
            <a:lvl1pPr marL="0" indent="0">
              <a:buNone/>
              <a:defRPr sz="1400" b="1">
                <a:solidFill>
                  <a:schemeClr val="accent2"/>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42" name="Text Placeholder 7">
            <a:extLst>
              <a:ext uri="{FF2B5EF4-FFF2-40B4-BE49-F238E27FC236}">
                <a16:creationId xmlns:a16="http://schemas.microsoft.com/office/drawing/2014/main" id="{B5499A8E-696C-440A-9197-D0E265D9B62F}"/>
              </a:ext>
            </a:extLst>
          </p:cNvPr>
          <p:cNvSpPr>
            <a:spLocks noGrp="1"/>
          </p:cNvSpPr>
          <p:nvPr>
            <p:ph type="body" sz="quarter" idx="12"/>
          </p:nvPr>
        </p:nvSpPr>
        <p:spPr>
          <a:xfrm>
            <a:off x="849080" y="3628417"/>
            <a:ext cx="2103120" cy="530264"/>
          </a:xfrm>
        </p:spPr>
        <p:txBody>
          <a:bodyPr lIns="18288" rIns="0">
            <a:noAutofit/>
          </a:bodyPr>
          <a:lstStyle>
            <a:lvl1pPr marL="0" indent="0">
              <a:buNone/>
              <a:defRPr sz="1000"/>
            </a:lvl1pPr>
            <a:lvl2pPr marL="225418" indent="0">
              <a:buNone/>
              <a:defRPr sz="1400"/>
            </a:lvl2pPr>
            <a:lvl3pPr marL="460363" indent="0">
              <a:buNone/>
              <a:defRPr sz="1400"/>
            </a:lvl3pPr>
            <a:lvl4pPr marL="685783" indent="0">
              <a:buNone/>
              <a:defRPr sz="1400"/>
            </a:lvl4pPr>
            <a:lvl5pPr marL="911203" indent="0">
              <a:buNone/>
              <a:defRPr sz="1400"/>
            </a:lvl5pPr>
          </a:lstStyle>
          <a:p>
            <a:pPr lvl="0"/>
            <a:r>
              <a:rPr lang="en-US"/>
              <a:t>Edit Master text styles</a:t>
            </a:r>
          </a:p>
        </p:txBody>
      </p:sp>
      <p:sp>
        <p:nvSpPr>
          <p:cNvPr id="43" name="Picture Placeholder 3">
            <a:extLst>
              <a:ext uri="{FF2B5EF4-FFF2-40B4-BE49-F238E27FC236}">
                <a16:creationId xmlns:a16="http://schemas.microsoft.com/office/drawing/2014/main" id="{B29A05B6-5561-42EE-A523-717369621542}"/>
              </a:ext>
            </a:extLst>
          </p:cNvPr>
          <p:cNvSpPr>
            <a:spLocks noGrp="1"/>
          </p:cNvSpPr>
          <p:nvPr>
            <p:ph type="pic" sz="quarter" idx="13"/>
          </p:nvPr>
        </p:nvSpPr>
        <p:spPr>
          <a:xfrm>
            <a:off x="6759352" y="3004115"/>
            <a:ext cx="979707" cy="1144018"/>
          </a:xfrm>
        </p:spPr>
        <p:txBody>
          <a:bodyPr>
            <a:normAutofit/>
          </a:bodyPr>
          <a:lstStyle>
            <a:lvl1pPr>
              <a:defRPr sz="1400"/>
            </a:lvl1pPr>
          </a:lstStyle>
          <a:p>
            <a:r>
              <a:rPr lang="en-US"/>
              <a:t>Click icon to add picture</a:t>
            </a:r>
          </a:p>
        </p:txBody>
      </p:sp>
      <p:sp>
        <p:nvSpPr>
          <p:cNvPr id="45" name="Text Placeholder 7">
            <a:extLst>
              <a:ext uri="{FF2B5EF4-FFF2-40B4-BE49-F238E27FC236}">
                <a16:creationId xmlns:a16="http://schemas.microsoft.com/office/drawing/2014/main" id="{1F648310-126A-4EE6-8B44-295572F899F4}"/>
              </a:ext>
            </a:extLst>
          </p:cNvPr>
          <p:cNvSpPr>
            <a:spLocks noGrp="1"/>
          </p:cNvSpPr>
          <p:nvPr>
            <p:ph type="body" sz="quarter" idx="14"/>
          </p:nvPr>
        </p:nvSpPr>
        <p:spPr>
          <a:xfrm>
            <a:off x="4519343" y="3004115"/>
            <a:ext cx="2103120" cy="327251"/>
          </a:xfrm>
        </p:spPr>
        <p:txBody>
          <a:bodyPr lIns="18288" rIns="0">
            <a:noAutofit/>
          </a:bodyPr>
          <a:lstStyle>
            <a:lvl1pPr marL="0" indent="0">
              <a:buNone/>
              <a:defRPr sz="1400" b="1">
                <a:solidFill>
                  <a:schemeClr val="accent2"/>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46" name="Text Placeholder 7">
            <a:extLst>
              <a:ext uri="{FF2B5EF4-FFF2-40B4-BE49-F238E27FC236}">
                <a16:creationId xmlns:a16="http://schemas.microsoft.com/office/drawing/2014/main" id="{A7986EEA-CEF7-4D2E-84F7-5EF10986BE63}"/>
              </a:ext>
            </a:extLst>
          </p:cNvPr>
          <p:cNvSpPr>
            <a:spLocks noGrp="1"/>
          </p:cNvSpPr>
          <p:nvPr>
            <p:ph type="body" sz="quarter" idx="15"/>
          </p:nvPr>
        </p:nvSpPr>
        <p:spPr>
          <a:xfrm>
            <a:off x="4519343" y="3628417"/>
            <a:ext cx="2103120" cy="518264"/>
          </a:xfrm>
        </p:spPr>
        <p:txBody>
          <a:bodyPr lIns="18288" rIns="0">
            <a:noAutofit/>
          </a:bodyPr>
          <a:lstStyle>
            <a:lvl1pPr marL="0" indent="0">
              <a:buNone/>
              <a:defRPr sz="1000"/>
            </a:lvl1pPr>
            <a:lvl2pPr marL="225418" indent="0">
              <a:buNone/>
              <a:defRPr sz="1400"/>
            </a:lvl2pPr>
            <a:lvl3pPr marL="460363" indent="0">
              <a:buNone/>
              <a:defRPr sz="1400"/>
            </a:lvl3pPr>
            <a:lvl4pPr marL="685783" indent="0">
              <a:buNone/>
              <a:defRPr sz="1400"/>
            </a:lvl4pPr>
            <a:lvl5pPr marL="911203" indent="0">
              <a:buNone/>
              <a:defRPr sz="1400"/>
            </a:lvl5pPr>
          </a:lstStyle>
          <a:p>
            <a:pPr lvl="0"/>
            <a:r>
              <a:rPr lang="en-US"/>
              <a:t>Edit Master text styles</a:t>
            </a:r>
          </a:p>
        </p:txBody>
      </p:sp>
      <p:sp>
        <p:nvSpPr>
          <p:cNvPr id="47" name="Picture Placeholder 3">
            <a:extLst>
              <a:ext uri="{FF2B5EF4-FFF2-40B4-BE49-F238E27FC236}">
                <a16:creationId xmlns:a16="http://schemas.microsoft.com/office/drawing/2014/main" id="{890C48DA-CF96-4D35-9FE0-8F3A1787929C}"/>
              </a:ext>
            </a:extLst>
          </p:cNvPr>
          <p:cNvSpPr>
            <a:spLocks noGrp="1"/>
          </p:cNvSpPr>
          <p:nvPr>
            <p:ph type="pic" sz="quarter" idx="16"/>
          </p:nvPr>
        </p:nvSpPr>
        <p:spPr>
          <a:xfrm>
            <a:off x="10429620" y="3004115"/>
            <a:ext cx="979704" cy="1144018"/>
          </a:xfrm>
        </p:spPr>
        <p:txBody>
          <a:bodyPr>
            <a:normAutofit/>
          </a:bodyPr>
          <a:lstStyle>
            <a:lvl1pPr>
              <a:defRPr sz="1400"/>
            </a:lvl1pPr>
          </a:lstStyle>
          <a:p>
            <a:r>
              <a:rPr lang="en-US"/>
              <a:t>Click icon to add picture</a:t>
            </a:r>
          </a:p>
        </p:txBody>
      </p:sp>
      <p:sp>
        <p:nvSpPr>
          <p:cNvPr id="49" name="Text Placeholder 7">
            <a:extLst>
              <a:ext uri="{FF2B5EF4-FFF2-40B4-BE49-F238E27FC236}">
                <a16:creationId xmlns:a16="http://schemas.microsoft.com/office/drawing/2014/main" id="{62C662BD-0CB4-4028-9A82-41AC9AA20706}"/>
              </a:ext>
            </a:extLst>
          </p:cNvPr>
          <p:cNvSpPr>
            <a:spLocks noGrp="1"/>
          </p:cNvSpPr>
          <p:nvPr>
            <p:ph type="body" sz="quarter" idx="17"/>
          </p:nvPr>
        </p:nvSpPr>
        <p:spPr>
          <a:xfrm>
            <a:off x="8189609" y="3004115"/>
            <a:ext cx="2103120" cy="327251"/>
          </a:xfrm>
        </p:spPr>
        <p:txBody>
          <a:bodyPr lIns="18288" rIns="0">
            <a:noAutofit/>
          </a:bodyPr>
          <a:lstStyle>
            <a:lvl1pPr marL="0" indent="0">
              <a:buNone/>
              <a:defRPr sz="1400" b="1">
                <a:solidFill>
                  <a:schemeClr val="accent2"/>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50" name="Text Placeholder 7">
            <a:extLst>
              <a:ext uri="{FF2B5EF4-FFF2-40B4-BE49-F238E27FC236}">
                <a16:creationId xmlns:a16="http://schemas.microsoft.com/office/drawing/2014/main" id="{EB5F947A-F786-45E9-B4FF-138BCF7A50AC}"/>
              </a:ext>
            </a:extLst>
          </p:cNvPr>
          <p:cNvSpPr>
            <a:spLocks noGrp="1"/>
          </p:cNvSpPr>
          <p:nvPr>
            <p:ph type="body" sz="quarter" idx="18"/>
          </p:nvPr>
        </p:nvSpPr>
        <p:spPr>
          <a:xfrm>
            <a:off x="8189609" y="3628417"/>
            <a:ext cx="2103120" cy="518264"/>
          </a:xfrm>
        </p:spPr>
        <p:txBody>
          <a:bodyPr lIns="18288" rIns="0">
            <a:noAutofit/>
          </a:bodyPr>
          <a:lstStyle>
            <a:lvl1pPr marL="0" indent="0">
              <a:buNone/>
              <a:defRPr sz="1000"/>
            </a:lvl1pPr>
            <a:lvl2pPr marL="225418" indent="0">
              <a:buNone/>
              <a:defRPr sz="1400"/>
            </a:lvl2pPr>
            <a:lvl3pPr marL="460363" indent="0">
              <a:buNone/>
              <a:defRPr sz="1400"/>
            </a:lvl3pPr>
            <a:lvl4pPr marL="685783" indent="0">
              <a:buNone/>
              <a:defRPr sz="1400"/>
            </a:lvl4pPr>
            <a:lvl5pPr marL="911203" indent="0">
              <a:buNone/>
              <a:defRPr sz="1400"/>
            </a:lvl5pPr>
          </a:lstStyle>
          <a:p>
            <a:pPr lvl="0"/>
            <a:r>
              <a:rPr lang="en-US"/>
              <a:t>Edit Master text styles</a:t>
            </a:r>
          </a:p>
        </p:txBody>
      </p:sp>
      <p:sp>
        <p:nvSpPr>
          <p:cNvPr id="51" name="Picture Placeholder 3">
            <a:extLst>
              <a:ext uri="{FF2B5EF4-FFF2-40B4-BE49-F238E27FC236}">
                <a16:creationId xmlns:a16="http://schemas.microsoft.com/office/drawing/2014/main" id="{62419D64-5E7B-4AF8-B6B6-151235A8F571}"/>
              </a:ext>
            </a:extLst>
          </p:cNvPr>
          <p:cNvSpPr>
            <a:spLocks noGrp="1"/>
          </p:cNvSpPr>
          <p:nvPr>
            <p:ph type="pic" sz="quarter" idx="19"/>
          </p:nvPr>
        </p:nvSpPr>
        <p:spPr>
          <a:xfrm>
            <a:off x="3089086" y="4725474"/>
            <a:ext cx="979709" cy="1144018"/>
          </a:xfrm>
        </p:spPr>
        <p:txBody>
          <a:bodyPr>
            <a:normAutofit/>
          </a:bodyPr>
          <a:lstStyle>
            <a:lvl1pPr>
              <a:defRPr sz="1400"/>
            </a:lvl1pPr>
          </a:lstStyle>
          <a:p>
            <a:r>
              <a:rPr lang="en-US"/>
              <a:t>Click icon to add picture</a:t>
            </a:r>
          </a:p>
        </p:txBody>
      </p:sp>
      <p:sp>
        <p:nvSpPr>
          <p:cNvPr id="53" name="Text Placeholder 7">
            <a:extLst>
              <a:ext uri="{FF2B5EF4-FFF2-40B4-BE49-F238E27FC236}">
                <a16:creationId xmlns:a16="http://schemas.microsoft.com/office/drawing/2014/main" id="{ED7B411F-2D57-438A-820C-64A737923176}"/>
              </a:ext>
            </a:extLst>
          </p:cNvPr>
          <p:cNvSpPr>
            <a:spLocks noGrp="1"/>
          </p:cNvSpPr>
          <p:nvPr>
            <p:ph type="body" sz="quarter" idx="20"/>
          </p:nvPr>
        </p:nvSpPr>
        <p:spPr>
          <a:xfrm>
            <a:off x="849080" y="4725474"/>
            <a:ext cx="2103120" cy="325497"/>
          </a:xfrm>
        </p:spPr>
        <p:txBody>
          <a:bodyPr lIns="18288" rIns="0">
            <a:noAutofit/>
          </a:bodyPr>
          <a:lstStyle>
            <a:lvl1pPr marL="0" indent="0">
              <a:buNone/>
              <a:defRPr sz="1400" b="1">
                <a:solidFill>
                  <a:schemeClr val="accent2"/>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54" name="Text Placeholder 7">
            <a:extLst>
              <a:ext uri="{FF2B5EF4-FFF2-40B4-BE49-F238E27FC236}">
                <a16:creationId xmlns:a16="http://schemas.microsoft.com/office/drawing/2014/main" id="{AF6357E4-05FE-47F7-AB71-84C5CB23AD83}"/>
              </a:ext>
            </a:extLst>
          </p:cNvPr>
          <p:cNvSpPr>
            <a:spLocks noGrp="1"/>
          </p:cNvSpPr>
          <p:nvPr>
            <p:ph type="body" sz="quarter" idx="21"/>
          </p:nvPr>
        </p:nvSpPr>
        <p:spPr>
          <a:xfrm>
            <a:off x="849080" y="5326638"/>
            <a:ext cx="2103120" cy="542854"/>
          </a:xfrm>
        </p:spPr>
        <p:txBody>
          <a:bodyPr lIns="18288" rIns="0">
            <a:noAutofit/>
          </a:bodyPr>
          <a:lstStyle>
            <a:lvl1pPr marL="0" indent="0">
              <a:buNone/>
              <a:defRPr sz="1000"/>
            </a:lvl1pPr>
            <a:lvl2pPr marL="225418" indent="0">
              <a:buNone/>
              <a:defRPr sz="1400"/>
            </a:lvl2pPr>
            <a:lvl3pPr marL="460363" indent="0">
              <a:buNone/>
              <a:defRPr sz="1400"/>
            </a:lvl3pPr>
            <a:lvl4pPr marL="685783" indent="0">
              <a:buNone/>
              <a:defRPr sz="1400"/>
            </a:lvl4pPr>
            <a:lvl5pPr marL="911203" indent="0">
              <a:buNone/>
              <a:defRPr sz="1400"/>
            </a:lvl5pPr>
          </a:lstStyle>
          <a:p>
            <a:pPr lvl="0"/>
            <a:r>
              <a:rPr lang="en-US"/>
              <a:t>Edit Master text styles</a:t>
            </a:r>
          </a:p>
        </p:txBody>
      </p:sp>
      <p:sp>
        <p:nvSpPr>
          <p:cNvPr id="55" name="Picture Placeholder 3">
            <a:extLst>
              <a:ext uri="{FF2B5EF4-FFF2-40B4-BE49-F238E27FC236}">
                <a16:creationId xmlns:a16="http://schemas.microsoft.com/office/drawing/2014/main" id="{FDE3C27F-4E7E-4FE9-8647-D8F9AC20D291}"/>
              </a:ext>
            </a:extLst>
          </p:cNvPr>
          <p:cNvSpPr>
            <a:spLocks noGrp="1"/>
          </p:cNvSpPr>
          <p:nvPr>
            <p:ph type="pic" sz="quarter" idx="22"/>
          </p:nvPr>
        </p:nvSpPr>
        <p:spPr>
          <a:xfrm>
            <a:off x="6759352" y="4714926"/>
            <a:ext cx="979707" cy="1144018"/>
          </a:xfrm>
        </p:spPr>
        <p:txBody>
          <a:bodyPr>
            <a:normAutofit/>
          </a:bodyPr>
          <a:lstStyle>
            <a:lvl1pPr>
              <a:defRPr sz="1400"/>
            </a:lvl1pPr>
          </a:lstStyle>
          <a:p>
            <a:r>
              <a:rPr lang="en-US"/>
              <a:t>Click icon to add picture</a:t>
            </a:r>
          </a:p>
        </p:txBody>
      </p:sp>
      <p:sp>
        <p:nvSpPr>
          <p:cNvPr id="57" name="Text Placeholder 7">
            <a:extLst>
              <a:ext uri="{FF2B5EF4-FFF2-40B4-BE49-F238E27FC236}">
                <a16:creationId xmlns:a16="http://schemas.microsoft.com/office/drawing/2014/main" id="{7E17BFAD-6A9B-4F56-B3DA-4A073C3F1A8C}"/>
              </a:ext>
            </a:extLst>
          </p:cNvPr>
          <p:cNvSpPr>
            <a:spLocks noGrp="1"/>
          </p:cNvSpPr>
          <p:nvPr>
            <p:ph type="body" sz="quarter" idx="23"/>
          </p:nvPr>
        </p:nvSpPr>
        <p:spPr>
          <a:xfrm>
            <a:off x="4519343" y="4714926"/>
            <a:ext cx="2103120" cy="325497"/>
          </a:xfrm>
        </p:spPr>
        <p:txBody>
          <a:bodyPr lIns="18288" rIns="0">
            <a:noAutofit/>
          </a:bodyPr>
          <a:lstStyle>
            <a:lvl1pPr marL="0" indent="0">
              <a:buNone/>
              <a:defRPr sz="1400" b="1">
                <a:solidFill>
                  <a:schemeClr val="accent2"/>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58" name="Text Placeholder 7">
            <a:extLst>
              <a:ext uri="{FF2B5EF4-FFF2-40B4-BE49-F238E27FC236}">
                <a16:creationId xmlns:a16="http://schemas.microsoft.com/office/drawing/2014/main" id="{383B98BD-D8F0-4CF6-904F-D4487B7BDA8C}"/>
              </a:ext>
            </a:extLst>
          </p:cNvPr>
          <p:cNvSpPr>
            <a:spLocks noGrp="1"/>
          </p:cNvSpPr>
          <p:nvPr>
            <p:ph type="body" sz="quarter" idx="24"/>
          </p:nvPr>
        </p:nvSpPr>
        <p:spPr>
          <a:xfrm>
            <a:off x="4519343" y="5326638"/>
            <a:ext cx="2103120" cy="530264"/>
          </a:xfrm>
        </p:spPr>
        <p:txBody>
          <a:bodyPr lIns="18288" rIns="0">
            <a:noAutofit/>
          </a:bodyPr>
          <a:lstStyle>
            <a:lvl1pPr marL="0" indent="0">
              <a:buNone/>
              <a:defRPr sz="1000"/>
            </a:lvl1pPr>
            <a:lvl2pPr marL="225418" indent="0">
              <a:buNone/>
              <a:defRPr sz="1400"/>
            </a:lvl2pPr>
            <a:lvl3pPr marL="460363" indent="0">
              <a:buNone/>
              <a:defRPr sz="1400"/>
            </a:lvl3pPr>
            <a:lvl4pPr marL="685783" indent="0">
              <a:buNone/>
              <a:defRPr sz="1400"/>
            </a:lvl4pPr>
            <a:lvl5pPr marL="911203" indent="0">
              <a:buNone/>
              <a:defRPr sz="1400"/>
            </a:lvl5pPr>
          </a:lstStyle>
          <a:p>
            <a:pPr lvl="0"/>
            <a:r>
              <a:rPr lang="en-US"/>
              <a:t>Edit Master text styles</a:t>
            </a:r>
          </a:p>
        </p:txBody>
      </p:sp>
      <p:sp>
        <p:nvSpPr>
          <p:cNvPr id="59" name="Picture Placeholder 3">
            <a:extLst>
              <a:ext uri="{FF2B5EF4-FFF2-40B4-BE49-F238E27FC236}">
                <a16:creationId xmlns:a16="http://schemas.microsoft.com/office/drawing/2014/main" id="{BFA5A35D-1E54-4FCB-B2DA-5A4A5A721F46}"/>
              </a:ext>
            </a:extLst>
          </p:cNvPr>
          <p:cNvSpPr>
            <a:spLocks noGrp="1"/>
          </p:cNvSpPr>
          <p:nvPr>
            <p:ph type="pic" sz="quarter" idx="25"/>
          </p:nvPr>
        </p:nvSpPr>
        <p:spPr>
          <a:xfrm>
            <a:off x="10429620" y="4714926"/>
            <a:ext cx="979704" cy="1144018"/>
          </a:xfrm>
        </p:spPr>
        <p:txBody>
          <a:bodyPr>
            <a:normAutofit/>
          </a:bodyPr>
          <a:lstStyle>
            <a:lvl1pPr>
              <a:defRPr sz="1400"/>
            </a:lvl1pPr>
          </a:lstStyle>
          <a:p>
            <a:r>
              <a:rPr lang="en-US"/>
              <a:t>Click icon to add picture</a:t>
            </a:r>
          </a:p>
        </p:txBody>
      </p:sp>
      <p:sp>
        <p:nvSpPr>
          <p:cNvPr id="61" name="Text Placeholder 7">
            <a:extLst>
              <a:ext uri="{FF2B5EF4-FFF2-40B4-BE49-F238E27FC236}">
                <a16:creationId xmlns:a16="http://schemas.microsoft.com/office/drawing/2014/main" id="{8E65EDF3-7437-4158-8222-33789D3B6E3F}"/>
              </a:ext>
            </a:extLst>
          </p:cNvPr>
          <p:cNvSpPr>
            <a:spLocks noGrp="1"/>
          </p:cNvSpPr>
          <p:nvPr>
            <p:ph type="body" sz="quarter" idx="26"/>
          </p:nvPr>
        </p:nvSpPr>
        <p:spPr>
          <a:xfrm>
            <a:off x="8189609" y="4714926"/>
            <a:ext cx="2103120" cy="325497"/>
          </a:xfrm>
        </p:spPr>
        <p:txBody>
          <a:bodyPr lIns="18288" rIns="0">
            <a:noAutofit/>
          </a:bodyPr>
          <a:lstStyle>
            <a:lvl1pPr marL="0" indent="0">
              <a:buNone/>
              <a:defRPr sz="1400" b="1">
                <a:solidFill>
                  <a:schemeClr val="accent2"/>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62" name="Text Placeholder 7">
            <a:extLst>
              <a:ext uri="{FF2B5EF4-FFF2-40B4-BE49-F238E27FC236}">
                <a16:creationId xmlns:a16="http://schemas.microsoft.com/office/drawing/2014/main" id="{458C7810-7737-4361-B4BD-58AA8A0B4A7D}"/>
              </a:ext>
            </a:extLst>
          </p:cNvPr>
          <p:cNvSpPr>
            <a:spLocks noGrp="1"/>
          </p:cNvSpPr>
          <p:nvPr>
            <p:ph type="body" sz="quarter" idx="27"/>
          </p:nvPr>
        </p:nvSpPr>
        <p:spPr>
          <a:xfrm>
            <a:off x="8189609" y="5326638"/>
            <a:ext cx="2103120" cy="530264"/>
          </a:xfrm>
        </p:spPr>
        <p:txBody>
          <a:bodyPr lIns="18288" rIns="0">
            <a:noAutofit/>
          </a:bodyPr>
          <a:lstStyle>
            <a:lvl1pPr marL="0" indent="0">
              <a:buNone/>
              <a:defRPr sz="1000"/>
            </a:lvl1pPr>
            <a:lvl2pPr marL="225418" indent="0">
              <a:buNone/>
              <a:defRPr sz="1400"/>
            </a:lvl2pPr>
            <a:lvl3pPr marL="460363" indent="0">
              <a:buNone/>
              <a:defRPr sz="1400"/>
            </a:lvl3pPr>
            <a:lvl4pPr marL="685783" indent="0">
              <a:buNone/>
              <a:defRPr sz="1400"/>
            </a:lvl4pPr>
            <a:lvl5pPr marL="911203" indent="0">
              <a:buNone/>
              <a:defRPr sz="1400"/>
            </a:lvl5pPr>
          </a:lstStyle>
          <a:p>
            <a:pPr lvl="0"/>
            <a:r>
              <a:rPr lang="en-US"/>
              <a:t>Edit Master text styles</a:t>
            </a:r>
          </a:p>
        </p:txBody>
      </p:sp>
      <p:sp>
        <p:nvSpPr>
          <p:cNvPr id="63" name="Text Placeholder 7">
            <a:extLst>
              <a:ext uri="{FF2B5EF4-FFF2-40B4-BE49-F238E27FC236}">
                <a16:creationId xmlns:a16="http://schemas.microsoft.com/office/drawing/2014/main" id="{805BC815-2F12-43C8-86D4-D2DED584F555}"/>
              </a:ext>
            </a:extLst>
          </p:cNvPr>
          <p:cNvSpPr>
            <a:spLocks noGrp="1"/>
          </p:cNvSpPr>
          <p:nvPr>
            <p:ph type="body" sz="quarter" idx="28"/>
          </p:nvPr>
        </p:nvSpPr>
        <p:spPr>
          <a:xfrm>
            <a:off x="849080" y="3301849"/>
            <a:ext cx="2103120" cy="163626"/>
          </a:xfrm>
        </p:spPr>
        <p:txBody>
          <a:bodyPr lIns="18288" rIns="0">
            <a:noAutofit/>
          </a:bodyPr>
          <a:lstStyle>
            <a:lvl1pPr marL="0" indent="0">
              <a:buNone/>
              <a:defRPr sz="1000" b="1">
                <a:solidFill>
                  <a:schemeClr val="tx1"/>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64" name="Text Placeholder 7">
            <a:extLst>
              <a:ext uri="{FF2B5EF4-FFF2-40B4-BE49-F238E27FC236}">
                <a16:creationId xmlns:a16="http://schemas.microsoft.com/office/drawing/2014/main" id="{B973A726-E5A2-40F0-9FE9-FB7FF52DF1CF}"/>
              </a:ext>
            </a:extLst>
          </p:cNvPr>
          <p:cNvSpPr>
            <a:spLocks noGrp="1"/>
          </p:cNvSpPr>
          <p:nvPr>
            <p:ph type="body" sz="quarter" idx="29"/>
          </p:nvPr>
        </p:nvSpPr>
        <p:spPr>
          <a:xfrm>
            <a:off x="4515517" y="3301849"/>
            <a:ext cx="2103120" cy="163626"/>
          </a:xfrm>
        </p:spPr>
        <p:txBody>
          <a:bodyPr lIns="18288" rIns="0">
            <a:noAutofit/>
          </a:bodyPr>
          <a:lstStyle>
            <a:lvl1pPr marL="0" indent="0">
              <a:buNone/>
              <a:defRPr sz="1000" b="1">
                <a:solidFill>
                  <a:schemeClr val="tx1"/>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65" name="Text Placeholder 7">
            <a:extLst>
              <a:ext uri="{FF2B5EF4-FFF2-40B4-BE49-F238E27FC236}">
                <a16:creationId xmlns:a16="http://schemas.microsoft.com/office/drawing/2014/main" id="{4F632CEC-B619-48B1-AE6A-B2E8FEDAE411}"/>
              </a:ext>
            </a:extLst>
          </p:cNvPr>
          <p:cNvSpPr>
            <a:spLocks noGrp="1"/>
          </p:cNvSpPr>
          <p:nvPr>
            <p:ph type="body" sz="quarter" idx="30"/>
          </p:nvPr>
        </p:nvSpPr>
        <p:spPr>
          <a:xfrm>
            <a:off x="8193024" y="3301849"/>
            <a:ext cx="2103120" cy="163626"/>
          </a:xfrm>
        </p:spPr>
        <p:txBody>
          <a:bodyPr lIns="18288" rIns="0">
            <a:noAutofit/>
          </a:bodyPr>
          <a:lstStyle>
            <a:lvl1pPr marL="0" indent="0">
              <a:buNone/>
              <a:defRPr sz="1000" b="1">
                <a:solidFill>
                  <a:schemeClr val="tx1"/>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66" name="Text Placeholder 7">
            <a:extLst>
              <a:ext uri="{FF2B5EF4-FFF2-40B4-BE49-F238E27FC236}">
                <a16:creationId xmlns:a16="http://schemas.microsoft.com/office/drawing/2014/main" id="{F761858F-AAC0-441F-8C3C-1BB9AB7F4BE1}"/>
              </a:ext>
            </a:extLst>
          </p:cNvPr>
          <p:cNvSpPr>
            <a:spLocks noGrp="1"/>
          </p:cNvSpPr>
          <p:nvPr>
            <p:ph type="body" sz="quarter" idx="31"/>
          </p:nvPr>
        </p:nvSpPr>
        <p:spPr>
          <a:xfrm>
            <a:off x="849080" y="5011190"/>
            <a:ext cx="2103120" cy="163626"/>
          </a:xfrm>
        </p:spPr>
        <p:txBody>
          <a:bodyPr lIns="18288" rIns="0">
            <a:noAutofit/>
          </a:bodyPr>
          <a:lstStyle>
            <a:lvl1pPr marL="0" indent="0">
              <a:buNone/>
              <a:defRPr sz="1000" b="1">
                <a:solidFill>
                  <a:schemeClr val="tx1"/>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67" name="Text Placeholder 7">
            <a:extLst>
              <a:ext uri="{FF2B5EF4-FFF2-40B4-BE49-F238E27FC236}">
                <a16:creationId xmlns:a16="http://schemas.microsoft.com/office/drawing/2014/main" id="{5849E3E7-559B-4825-9BF0-56F46A85A416}"/>
              </a:ext>
            </a:extLst>
          </p:cNvPr>
          <p:cNvSpPr>
            <a:spLocks noGrp="1"/>
          </p:cNvSpPr>
          <p:nvPr>
            <p:ph type="body" sz="quarter" idx="32"/>
          </p:nvPr>
        </p:nvSpPr>
        <p:spPr>
          <a:xfrm>
            <a:off x="4515517" y="5011190"/>
            <a:ext cx="2103120" cy="163626"/>
          </a:xfrm>
        </p:spPr>
        <p:txBody>
          <a:bodyPr lIns="18288" rIns="0">
            <a:noAutofit/>
          </a:bodyPr>
          <a:lstStyle>
            <a:lvl1pPr marL="0" indent="0">
              <a:buNone/>
              <a:defRPr sz="1000" b="1">
                <a:solidFill>
                  <a:schemeClr val="tx1"/>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sp>
        <p:nvSpPr>
          <p:cNvPr id="68" name="Text Placeholder 7">
            <a:extLst>
              <a:ext uri="{FF2B5EF4-FFF2-40B4-BE49-F238E27FC236}">
                <a16:creationId xmlns:a16="http://schemas.microsoft.com/office/drawing/2014/main" id="{2B97E832-6E89-40CA-8F0E-72859CC5F39F}"/>
              </a:ext>
            </a:extLst>
          </p:cNvPr>
          <p:cNvSpPr>
            <a:spLocks noGrp="1"/>
          </p:cNvSpPr>
          <p:nvPr>
            <p:ph type="body" sz="quarter" idx="33"/>
          </p:nvPr>
        </p:nvSpPr>
        <p:spPr>
          <a:xfrm>
            <a:off x="8193024" y="5011190"/>
            <a:ext cx="2103120" cy="163626"/>
          </a:xfrm>
        </p:spPr>
        <p:txBody>
          <a:bodyPr lIns="18288" rIns="0">
            <a:noAutofit/>
          </a:bodyPr>
          <a:lstStyle>
            <a:lvl1pPr marL="0" indent="0">
              <a:buNone/>
              <a:defRPr sz="1000" b="1">
                <a:solidFill>
                  <a:schemeClr val="tx1"/>
                </a:solidFill>
              </a:defRPr>
            </a:lvl1pPr>
            <a:lvl2pPr marL="225418" indent="0">
              <a:buNone/>
              <a:defRPr sz="1400" b="1">
                <a:solidFill>
                  <a:schemeClr val="tx2"/>
                </a:solidFill>
              </a:defRPr>
            </a:lvl2pPr>
            <a:lvl3pPr marL="460363" indent="0">
              <a:buNone/>
              <a:defRPr sz="1400" b="1">
                <a:solidFill>
                  <a:schemeClr val="tx2"/>
                </a:solidFill>
              </a:defRPr>
            </a:lvl3pPr>
            <a:lvl4pPr marL="685783" indent="0">
              <a:buNone/>
              <a:defRPr sz="1400" b="1">
                <a:solidFill>
                  <a:schemeClr val="tx2"/>
                </a:solidFill>
              </a:defRPr>
            </a:lvl4pPr>
            <a:lvl5pPr marL="911203" indent="0">
              <a:buNone/>
              <a:defRPr sz="1400" b="1">
                <a:solidFill>
                  <a:schemeClr val="tx2"/>
                </a:solidFill>
              </a:defRPr>
            </a:lvl5pPr>
          </a:lstStyle>
          <a:p>
            <a:pPr lvl="0"/>
            <a:r>
              <a:rPr lang="en-US"/>
              <a:t>Edit Master text styles</a:t>
            </a:r>
          </a:p>
        </p:txBody>
      </p:sp>
      <p:cxnSp>
        <p:nvCxnSpPr>
          <p:cNvPr id="69" name="Straight Connector 68">
            <a:extLst>
              <a:ext uri="{FF2B5EF4-FFF2-40B4-BE49-F238E27FC236}">
                <a16:creationId xmlns:a16="http://schemas.microsoft.com/office/drawing/2014/main" id="{C37FD77C-03BC-41C0-B435-B4787CB60585}"/>
              </a:ext>
            </a:extLst>
          </p:cNvPr>
          <p:cNvCxnSpPr/>
          <p:nvPr userDrawn="1"/>
        </p:nvCxnSpPr>
        <p:spPr>
          <a:xfrm>
            <a:off x="895212" y="1290691"/>
            <a:ext cx="16280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77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508751-73FD-49E0-8696-E3EE8176C27A}"/>
              </a:ext>
            </a:extLst>
          </p:cNvPr>
          <p:cNvSpPr>
            <a:spLocks noGrp="1"/>
          </p:cNvSpPr>
          <p:nvPr>
            <p:ph type="title"/>
          </p:nvPr>
        </p:nvSpPr>
        <p:spPr>
          <a:xfrm>
            <a:off x="780898" y="488603"/>
            <a:ext cx="8687567" cy="894374"/>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7">
            <a:extLst>
              <a:ext uri="{FF2B5EF4-FFF2-40B4-BE49-F238E27FC236}">
                <a16:creationId xmlns:a16="http://schemas.microsoft.com/office/drawing/2014/main" id="{C73AD8C8-112B-47EC-9492-E88AA897CB07}"/>
              </a:ext>
            </a:extLst>
          </p:cNvPr>
          <p:cNvCxnSpPr/>
          <p:nvPr userDrawn="1"/>
        </p:nvCxnSpPr>
        <p:spPr>
          <a:xfrm>
            <a:off x="10668000" y="6430297"/>
            <a:ext cx="0" cy="18494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1">
            <a:extLst>
              <a:ext uri="{FF2B5EF4-FFF2-40B4-BE49-F238E27FC236}">
                <a16:creationId xmlns:a16="http://schemas.microsoft.com/office/drawing/2014/main" id="{3BB87C32-8542-49A7-8496-F174DE4C7305}"/>
              </a:ext>
            </a:extLst>
          </p:cNvPr>
          <p:cNvSpPr txBox="1"/>
          <p:nvPr userDrawn="1"/>
        </p:nvSpPr>
        <p:spPr>
          <a:xfrm>
            <a:off x="10951818" y="6356354"/>
            <a:ext cx="504971" cy="365125"/>
          </a:xfrm>
          <a:prstGeom prst="rect">
            <a:avLst/>
          </a:prstGeom>
        </p:spPr>
        <p:txBody>
          <a:bodyPr anchor="ctr">
            <a:noAutofit/>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233363" indent="0" algn="l" defTabSz="914400" rtl="0" eaLnBrk="1" latinLnBrk="0" hangingPunct="1">
              <a:lnSpc>
                <a:spcPct val="90000"/>
              </a:lnSpc>
              <a:spcBef>
                <a:spcPts val="500"/>
              </a:spcBef>
              <a:buFont typeface="Avenir Next LT Pro" panose="020B0504020202020204" pitchFamily="34" charset="0"/>
              <a:buNone/>
              <a:defRPr sz="900" kern="1200">
                <a:solidFill>
                  <a:schemeClr val="tx1"/>
                </a:solidFill>
                <a:latin typeface="+mn-lt"/>
                <a:ea typeface="+mn-ea"/>
                <a:cs typeface="+mn-cs"/>
              </a:defRPr>
            </a:lvl2pPr>
            <a:lvl3pPr marL="460375"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Avenir Next LT Pro" panose="020B0504020202020204" pitchFamily="34" charset="0"/>
              <a:buNone/>
              <a:defRPr sz="900" kern="1200">
                <a:solidFill>
                  <a:schemeClr val="tx1"/>
                </a:solidFill>
                <a:latin typeface="+mn-lt"/>
                <a:ea typeface="+mn-ea"/>
                <a:cs typeface="+mn-cs"/>
              </a:defRPr>
            </a:lvl4pPr>
            <a:lvl5pPr marL="911225" indent="0" algn="l" defTabSz="914400" rtl="0" eaLnBrk="1" latinLnBrk="0" hangingPunct="1">
              <a:lnSpc>
                <a:spcPct val="90000"/>
              </a:lnSpc>
              <a:spcBef>
                <a:spcPts val="500"/>
              </a:spcBef>
              <a:buFont typeface="Avenir Next LT Pro" panose="020B05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3F287F1A-5C53-4F0A-A4EC-B8284042A315}" type="slidenum">
              <a:rPr lang="en-US" sz="900" smtClean="0"/>
              <a:t>‹#›</a:t>
            </a:fld>
            <a:endParaRPr lang="en-US" sz="900"/>
          </a:p>
        </p:txBody>
      </p:sp>
      <p:sp>
        <p:nvSpPr>
          <p:cNvPr id="12" name="Text Placeholder 9">
            <a:extLst>
              <a:ext uri="{FF2B5EF4-FFF2-40B4-BE49-F238E27FC236}">
                <a16:creationId xmlns:a16="http://schemas.microsoft.com/office/drawing/2014/main" id="{D20E8AD9-A0EE-4064-8A82-F2BA6822DA2C}"/>
              </a:ext>
            </a:extLst>
          </p:cNvPr>
          <p:cNvSpPr txBox="1"/>
          <p:nvPr userDrawn="1"/>
        </p:nvSpPr>
        <p:spPr>
          <a:xfrm>
            <a:off x="6915496" y="6356354"/>
            <a:ext cx="3468687" cy="365125"/>
          </a:xfrm>
          <a:prstGeom prst="rect">
            <a:avLst/>
          </a:prstGeom>
        </p:spPr>
        <p:txBody>
          <a:bodyPr anchor="ctr">
            <a:noAutofit/>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233363" indent="0" algn="r" defTabSz="914400" rtl="0" eaLnBrk="1" latinLnBrk="0" hangingPunct="1">
              <a:lnSpc>
                <a:spcPct val="90000"/>
              </a:lnSpc>
              <a:spcBef>
                <a:spcPts val="500"/>
              </a:spcBef>
              <a:buFont typeface="Avenir Next LT Pro" panose="020B0504020202020204" pitchFamily="34" charset="0"/>
              <a:buNone/>
              <a:defRPr sz="900" kern="1200">
                <a:solidFill>
                  <a:schemeClr val="tx1"/>
                </a:solidFill>
                <a:latin typeface="+mn-lt"/>
                <a:ea typeface="+mn-ea"/>
                <a:cs typeface="+mn-cs"/>
              </a:defRPr>
            </a:lvl2pPr>
            <a:lvl3pPr marL="460375" indent="0" algn="r"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3pPr>
            <a:lvl4pPr marL="685800" indent="0" algn="r" defTabSz="914400" rtl="0" eaLnBrk="1" latinLnBrk="0" hangingPunct="1">
              <a:lnSpc>
                <a:spcPct val="90000"/>
              </a:lnSpc>
              <a:spcBef>
                <a:spcPts val="500"/>
              </a:spcBef>
              <a:buFont typeface="Avenir Next LT Pro" panose="020B0504020202020204" pitchFamily="34" charset="0"/>
              <a:buNone/>
              <a:defRPr sz="900" kern="1200">
                <a:solidFill>
                  <a:schemeClr val="tx1"/>
                </a:solidFill>
                <a:latin typeface="+mn-lt"/>
                <a:ea typeface="+mn-ea"/>
                <a:cs typeface="+mn-cs"/>
              </a:defRPr>
            </a:lvl4pPr>
            <a:lvl5pPr marL="911225" indent="0" algn="r" defTabSz="914400" rtl="0" eaLnBrk="1" latinLnBrk="0" hangingPunct="1">
              <a:lnSpc>
                <a:spcPct val="90000"/>
              </a:lnSpc>
              <a:spcBef>
                <a:spcPts val="500"/>
              </a:spcBef>
              <a:buFont typeface="Avenir Next LT Pro" panose="020B05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t>© 2022 Arnall Golden Gregory LLP. All rights reserved.</a:t>
            </a:r>
          </a:p>
        </p:txBody>
      </p:sp>
      <p:sp>
        <p:nvSpPr>
          <p:cNvPr id="3" name="Text Placeholder 2">
            <a:extLst>
              <a:ext uri="{FF2B5EF4-FFF2-40B4-BE49-F238E27FC236}">
                <a16:creationId xmlns:a16="http://schemas.microsoft.com/office/drawing/2014/main" id="{025EAD51-09E5-4830-B56C-E425C113F0A2}"/>
              </a:ext>
            </a:extLst>
          </p:cNvPr>
          <p:cNvSpPr>
            <a:spLocks noGrp="1"/>
          </p:cNvSpPr>
          <p:nvPr>
            <p:ph type="body" idx="1"/>
          </p:nvPr>
        </p:nvSpPr>
        <p:spPr>
          <a:xfrm>
            <a:off x="780898" y="1662073"/>
            <a:ext cx="10630201" cy="454208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08D69161-044A-4AE3-B186-A36BB3E45AE7}"/>
              </a:ext>
            </a:extLst>
          </p:cNvPr>
          <p:cNvPicPr>
            <a:picLocks noChangeAspect="1"/>
          </p:cNvPicPr>
          <p:nvPr userDrawn="1"/>
        </p:nvPicPr>
        <p:blipFill>
          <a:blip r:embed="rId25"/>
          <a:srcRect/>
          <a:stretch>
            <a:fillRect/>
          </a:stretch>
        </p:blipFill>
        <p:spPr>
          <a:xfrm>
            <a:off x="0" y="4332849"/>
            <a:ext cx="3282696" cy="2525151"/>
          </a:xfrm>
          <a:prstGeom prst="rect">
            <a:avLst/>
          </a:prstGeom>
        </p:spPr>
      </p:pic>
      <p:pic>
        <p:nvPicPr>
          <p:cNvPr id="13" name="Graphic 12">
            <a:extLst>
              <a:ext uri="{FF2B5EF4-FFF2-40B4-BE49-F238E27FC236}">
                <a16:creationId xmlns:a16="http://schemas.microsoft.com/office/drawing/2014/main" id="{47B71287-60E1-461C-B249-A4E59C83B5AD}"/>
              </a:ext>
            </a:extLst>
          </p:cNvPr>
          <p:cNvPicPr>
            <a:picLocks noChangeAspect="1"/>
          </p:cNvPicPr>
          <p:nvPr userDrawn="1"/>
        </p:nvPicPr>
        <p:blipFill>
          <a:blip r:embed="rId25"/>
          <a:srcRect/>
          <a:stretch>
            <a:fillRect/>
          </a:stretch>
        </p:blipFill>
        <p:spPr>
          <a:xfrm rot="10800000">
            <a:off x="8909304" y="0"/>
            <a:ext cx="3282696" cy="2525151"/>
          </a:xfrm>
          <a:prstGeom prst="rect">
            <a:avLst/>
          </a:prstGeom>
        </p:spPr>
      </p:pic>
    </p:spTree>
    <p:extLst>
      <p:ext uri="{BB962C8B-B14F-4D97-AF65-F5344CB8AC3E}">
        <p14:creationId xmlns:p14="http://schemas.microsoft.com/office/powerpoint/2010/main" val="1925989479"/>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3" r:id="rId3"/>
    <p:sldLayoutId id="2147483650" r:id="rId4"/>
    <p:sldLayoutId id="2147483660" r:id="rId5"/>
    <p:sldLayoutId id="2147483652" r:id="rId6"/>
    <p:sldLayoutId id="2147483661" r:id="rId7"/>
    <p:sldLayoutId id="2147483662" r:id="rId8"/>
    <p:sldLayoutId id="2147483665" r:id="rId9"/>
    <p:sldLayoutId id="2147483667" r:id="rId10"/>
    <p:sldLayoutId id="2147483664" r:id="rId11"/>
    <p:sldLayoutId id="2147483666" r:id="rId12"/>
    <p:sldLayoutId id="2147483668" r:id="rId13"/>
    <p:sldLayoutId id="2147483669" r:id="rId14"/>
    <p:sldLayoutId id="2147483670" r:id="rId15"/>
    <p:sldLayoutId id="2147483671" r:id="rId16"/>
    <p:sldLayoutId id="2147483674" r:id="rId17"/>
    <p:sldLayoutId id="2147483672" r:id="rId18"/>
    <p:sldLayoutId id="2147483675" r:id="rId19"/>
    <p:sldLayoutId id="2147483676" r:id="rId20"/>
    <p:sldLayoutId id="2147483679" r:id="rId21"/>
    <p:sldLayoutId id="2147483680" r:id="rId22"/>
    <p:sldLayoutId id="2147483681" r:id="rId23"/>
  </p:sldLayoutIdLst>
  <p:txStyles>
    <p:titleStyle>
      <a:lvl1pPr algn="l" defTabSz="914377" rtl="0" eaLnBrk="1" latinLnBrk="0" hangingPunct="1">
        <a:lnSpc>
          <a:spcPct val="90000"/>
        </a:lnSpc>
        <a:spcBef>
          <a:spcPct val="0"/>
        </a:spcBef>
        <a:buNone/>
        <a:defRPr sz="3000" b="1" i="0"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ct val="0"/>
        </a:spcBef>
        <a:buFont typeface="Arial" panose="020B0604020202020204" pitchFamily="34" charset="0"/>
        <a:buChar char="•"/>
        <a:defRPr sz="1800" kern="1200">
          <a:solidFill>
            <a:schemeClr val="tx1"/>
          </a:solidFill>
          <a:latin typeface="+mn-lt"/>
          <a:ea typeface="+mn-ea"/>
          <a:cs typeface="+mn-cs"/>
        </a:defRPr>
      </a:lvl1pPr>
      <a:lvl2pPr marL="461951" indent="-236533" algn="l" defTabSz="914377" rtl="0" eaLnBrk="1" latinLnBrk="0" hangingPunct="1">
        <a:lnSpc>
          <a:spcPct val="100000"/>
        </a:lnSpc>
        <a:spcBef>
          <a:spcPct val="0"/>
        </a:spcBef>
        <a:buFont typeface="Avenir Next LT Pro" panose="020B0504020202020204" pitchFamily="34" charset="0"/>
        <a:buChar char="–"/>
        <a:defRPr sz="1800" kern="1200">
          <a:solidFill>
            <a:schemeClr val="tx1"/>
          </a:solidFill>
          <a:latin typeface="+mn-lt"/>
          <a:ea typeface="+mn-ea"/>
          <a:cs typeface="+mn-cs"/>
        </a:defRPr>
      </a:lvl2pPr>
      <a:lvl3pPr marL="688957" indent="-228594" algn="l" defTabSz="914377" rtl="0" eaLnBrk="1" latinLnBrk="0" hangingPunct="1">
        <a:lnSpc>
          <a:spcPct val="100000"/>
        </a:lnSpc>
        <a:spcBef>
          <a:spcPct val="0"/>
        </a:spcBef>
        <a:buFont typeface="Arial" panose="020B0604020202020204" pitchFamily="34" charset="0"/>
        <a:buChar char="•"/>
        <a:defRPr sz="1400" kern="1200">
          <a:solidFill>
            <a:schemeClr val="tx1"/>
          </a:solidFill>
          <a:latin typeface="+mn-lt"/>
          <a:ea typeface="+mn-ea"/>
          <a:cs typeface="+mn-cs"/>
        </a:defRPr>
      </a:lvl3pPr>
      <a:lvl4pPr marL="914377" indent="-228594" algn="l" defTabSz="914377" rtl="0" eaLnBrk="1" latinLnBrk="0" hangingPunct="1">
        <a:lnSpc>
          <a:spcPct val="100000"/>
        </a:lnSpc>
        <a:spcBef>
          <a:spcPct val="0"/>
        </a:spcBef>
        <a:buFont typeface="Avenir Next LT Pro" panose="020B0504020202020204" pitchFamily="34" charset="0"/>
        <a:buChar char="–"/>
        <a:defRPr sz="1400" kern="1200">
          <a:solidFill>
            <a:schemeClr val="tx1"/>
          </a:solidFill>
          <a:latin typeface="+mn-lt"/>
          <a:ea typeface="+mn-ea"/>
          <a:cs typeface="+mn-cs"/>
        </a:defRPr>
      </a:lvl4pPr>
      <a:lvl5pPr marL="1139797" indent="-228594" algn="l" defTabSz="914377" rtl="0" eaLnBrk="1" latinLnBrk="0" hangingPunct="1">
        <a:lnSpc>
          <a:spcPct val="100000"/>
        </a:lnSpc>
        <a:spcBef>
          <a:spcPct val="0"/>
        </a:spcBef>
        <a:buFont typeface="Avenir Next LT Pro" panose="020B0504020202020204" pitchFamily="34" charset="0"/>
        <a:buChar char="»"/>
        <a:defRPr sz="1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ra.dona@agg.com" TargetMode="External"/><Relationship Id="rId2" Type="http://schemas.openxmlformats.org/officeDocument/2006/relationships/hyperlink" Target="mailto:alan.minsk@ag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fda.gov/regulatoryinformation/guidances/ucm258946.htm" TargetMode="External"/><Relationship Id="rId2" Type="http://schemas.openxmlformats.org/officeDocument/2006/relationships/hyperlink" Target="http://www.fda.gov/regulatoryinformation/guidances/ucm126198.htm" TargetMode="External"/><Relationship Id="rId1" Type="http://schemas.openxmlformats.org/officeDocument/2006/relationships/slideLayout" Target="../slideLayouts/slideLayout4.xml"/><Relationship Id="rId4" Type="http://schemas.openxmlformats.org/officeDocument/2006/relationships/hyperlink" Target="http://www.fda.gov/regulatoryinformation/guidances/ucm534661.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7725-4C80-4E49-81C7-0B5CCF6149D3}"/>
              </a:ext>
            </a:extLst>
          </p:cNvPr>
          <p:cNvSpPr>
            <a:spLocks noGrp="1"/>
          </p:cNvSpPr>
          <p:nvPr>
            <p:ph type="ctrTitle"/>
          </p:nvPr>
        </p:nvSpPr>
        <p:spPr>
          <a:xfrm>
            <a:off x="780898" y="2148452"/>
            <a:ext cx="10702890" cy="2139336"/>
          </a:xfrm>
        </p:spPr>
        <p:txBody>
          <a:bodyPr>
            <a:normAutofit/>
          </a:bodyPr>
          <a:lstStyle/>
          <a:p>
            <a:r>
              <a:rPr lang="en-US" sz="3600">
                <a:solidFill>
                  <a:schemeClr val="bg1">
                    <a:lumMod val="50000"/>
                  </a:schemeClr>
                </a:solidFill>
              </a:rPr>
              <a:t>A Little Bit Of This, A Little Bit Of That:</a:t>
            </a:r>
            <a:br>
              <a:rPr lang="en-US" sz="3600">
                <a:solidFill>
                  <a:schemeClr val="bg1">
                    <a:lumMod val="50000"/>
                  </a:schemeClr>
                </a:solidFill>
              </a:rPr>
            </a:br>
            <a:r>
              <a:rPr lang="en-US" sz="3600">
                <a:solidFill>
                  <a:schemeClr val="bg1">
                    <a:lumMod val="50000"/>
                  </a:schemeClr>
                </a:solidFill>
              </a:rPr>
              <a:t>FDA Regulation Of Combination Products</a:t>
            </a:r>
            <a:endParaRPr lang="en-US" sz="3600"/>
          </a:p>
        </p:txBody>
      </p:sp>
      <p:sp>
        <p:nvSpPr>
          <p:cNvPr id="3" name="Subtitle 2">
            <a:extLst>
              <a:ext uri="{FF2B5EF4-FFF2-40B4-BE49-F238E27FC236}">
                <a16:creationId xmlns:a16="http://schemas.microsoft.com/office/drawing/2014/main" id="{38C4F328-E245-4476-8BBB-666C9C0E8636}"/>
              </a:ext>
            </a:extLst>
          </p:cNvPr>
          <p:cNvSpPr>
            <a:spLocks noGrp="1"/>
          </p:cNvSpPr>
          <p:nvPr>
            <p:ph type="subTitle" idx="1"/>
          </p:nvPr>
        </p:nvSpPr>
        <p:spPr/>
        <p:txBody>
          <a:bodyPr>
            <a:normAutofit fontScale="85000" lnSpcReduction="20000"/>
          </a:bodyPr>
          <a:lstStyle/>
          <a:p>
            <a:pPr>
              <a:defRPr/>
            </a:pPr>
            <a:r>
              <a:rPr lang="en-US" b="1" i="1"/>
              <a:t>Presented By:  					Presented To:</a:t>
            </a:r>
          </a:p>
          <a:p>
            <a:pPr>
              <a:defRPr/>
            </a:pPr>
            <a:r>
              <a:rPr lang="en-US"/>
              <a:t>Alan G. Minsk and Laura Dona			FDLI Introduction to Medical Device Law</a:t>
            </a:r>
          </a:p>
          <a:p>
            <a:pPr>
              <a:defRPr/>
            </a:pPr>
            <a:r>
              <a:rPr lang="en-US">
                <a:hlinkClick r:id="rId2"/>
              </a:rPr>
              <a:t>alan.minsk@agg.com</a:t>
            </a:r>
            <a:r>
              <a:rPr lang="en-US"/>
              <a:t>				April 13, 2022</a:t>
            </a:r>
          </a:p>
          <a:p>
            <a:pPr>
              <a:defRPr/>
            </a:pPr>
            <a:r>
              <a:rPr lang="en-US">
                <a:hlinkClick r:id="rId3"/>
              </a:rPr>
              <a:t>laura.dona@agg.com</a:t>
            </a:r>
            <a:endParaRPr lang="en-US"/>
          </a:p>
          <a:p>
            <a:endParaRPr lang="en-US"/>
          </a:p>
        </p:txBody>
      </p:sp>
      <p:sp>
        <p:nvSpPr>
          <p:cNvPr id="4" name="TextBox 3"/>
          <p:cNvSpPr txBox="1"/>
          <p:nvPr/>
        </p:nvSpPr>
        <p:spPr>
          <a:xfrm>
            <a:off x="6221506" y="6535270"/>
            <a:ext cx="3291286" cy="246221"/>
          </a:xfrm>
          <a:prstGeom prst="rect">
            <a:avLst/>
          </a:prstGeom>
          <a:noFill/>
        </p:spPr>
        <p:txBody>
          <a:bodyPr wrap="none" rtlCol="0">
            <a:spAutoFit/>
          </a:bodyPr>
          <a:lstStyle/>
          <a:p>
            <a:r>
              <a:rPr lang="en-US" sz="1000"/>
              <a:t>© 2022 Arnall Golden Gregory LLP. All rights reserved.</a:t>
            </a:r>
          </a:p>
        </p:txBody>
      </p:sp>
    </p:spTree>
    <p:extLst>
      <p:ext uri="{BB962C8B-B14F-4D97-AF65-F5344CB8AC3E}">
        <p14:creationId xmlns:p14="http://schemas.microsoft.com/office/powerpoint/2010/main" val="171708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noFill/>
        </p:spPr>
        <p:txBody>
          <a:bodyPr>
            <a:normAutofit fontScale="90000"/>
          </a:bodyPr>
          <a:lstStyle/>
          <a:p>
            <a:r>
              <a:rPr lang="en-US" altLang="en-US" u="none"/>
              <a:t>Some Examples Of </a:t>
            </a:r>
            <a:br>
              <a:rPr lang="en-US" altLang="en-US" u="none"/>
            </a:br>
            <a:r>
              <a:rPr lang="en-US" altLang="en-US"/>
              <a:t>Combination Products </a:t>
            </a:r>
            <a:r>
              <a:rPr lang="en-US" altLang="en-US" sz="1600" b="0" i="1"/>
              <a:t>(cont’d)</a:t>
            </a:r>
          </a:p>
        </p:txBody>
      </p:sp>
      <p:sp>
        <p:nvSpPr>
          <p:cNvPr id="440323" name="Rectangle 3"/>
          <p:cNvSpPr>
            <a:spLocks noGrp="1" noChangeArrowheads="1"/>
          </p:cNvSpPr>
          <p:nvPr>
            <p:ph idx="1"/>
          </p:nvPr>
        </p:nvSpPr>
        <p:spPr>
          <a:noFill/>
        </p:spPr>
        <p:txBody>
          <a:bodyPr/>
          <a:lstStyle/>
          <a:p>
            <a:pPr marL="342900" indent="-342900"/>
            <a:r>
              <a:rPr lang="en-US" altLang="en-US"/>
              <a:t>Examples of combination products where the components are packaged together:</a:t>
            </a:r>
          </a:p>
          <a:p>
            <a:pPr lvl="1"/>
            <a:r>
              <a:rPr lang="en-US" altLang="en-US"/>
              <a:t>drug or vaccine vial packaged with a delivery device</a:t>
            </a:r>
          </a:p>
          <a:p>
            <a:pPr lvl="1"/>
            <a:r>
              <a:rPr lang="en-US" altLang="en-US"/>
              <a:t>surgical tray with surgical instruments, drapes and lidocaine or alcohol swabs</a:t>
            </a:r>
          </a:p>
          <a:p>
            <a:pPr lvl="1"/>
            <a:r>
              <a:rPr lang="en-US" altLang="en-US"/>
              <a:t>first-aid kits containing both devices and drugs</a:t>
            </a:r>
          </a:p>
          <a:p>
            <a:pPr marL="342900" indent="-342900"/>
            <a:r>
              <a:rPr lang="en-US" altLang="en-US">
                <a:solidFill>
                  <a:prstClr val="black"/>
                </a:solidFill>
              </a:rPr>
              <a:t>Example of combination products where the components are separately provided but labeled for use together:</a:t>
            </a:r>
          </a:p>
          <a:p>
            <a:pPr lvl="1"/>
            <a:r>
              <a:rPr lang="en-US" altLang="en-US">
                <a:solidFill>
                  <a:prstClr val="black"/>
                </a:solidFill>
              </a:rPr>
              <a:t>photosensitizing drug and activating laser/light source</a:t>
            </a:r>
          </a:p>
          <a:p>
            <a:pPr marL="0" indent="0">
              <a:buNone/>
            </a:pPr>
            <a:endParaRPr lang="en-US" altLang="en-US"/>
          </a:p>
          <a:p>
            <a:pPr marL="1473200" lvl="2" indent="-381000">
              <a:spcBef>
                <a:spcPct val="0"/>
              </a:spcBef>
            </a:pPr>
            <a:endParaRPr lang="en-US" altLang="en-US"/>
          </a:p>
          <a:p>
            <a:pPr lvl="1">
              <a:spcBef>
                <a:spcPct val="0"/>
              </a:spcBef>
              <a:buClr>
                <a:schemeClr val="tx1"/>
              </a:buClr>
            </a:pPr>
            <a:endParaRPr lang="en-US" altLang="en-US"/>
          </a:p>
        </p:txBody>
      </p:sp>
    </p:spTree>
    <p:extLst>
      <p:ext uri="{BB962C8B-B14F-4D97-AF65-F5344CB8AC3E}">
        <p14:creationId xmlns:p14="http://schemas.microsoft.com/office/powerpoint/2010/main" val="246935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ltLang="en-US"/>
              <a:t>Office Of Combination Products</a:t>
            </a:r>
            <a:endParaRPr lang="en-US" altLang="en-US" sz="1600" b="0" i="1"/>
          </a:p>
        </p:txBody>
      </p:sp>
      <p:sp>
        <p:nvSpPr>
          <p:cNvPr id="386051" name="Rectangle 3"/>
          <p:cNvSpPr>
            <a:spLocks noGrp="1" noChangeArrowheads="1"/>
          </p:cNvSpPr>
          <p:nvPr>
            <p:ph idx="1"/>
          </p:nvPr>
        </p:nvSpPr>
        <p:spPr>
          <a:noFill/>
        </p:spPr>
        <p:txBody>
          <a:bodyPr/>
          <a:lstStyle/>
          <a:p>
            <a:r>
              <a:rPr lang="en-US" altLang="en-US"/>
              <a:t>In 2002, the Medical Device User Fee and Modernization Act (MDUFMA) revised section 503(g) of the Federal Food, Drug, and Cosmetic Act (21 USC 353(g)) to create an office within the FDA Commissioner’s Office to handle such assignment issues  </a:t>
            </a:r>
          </a:p>
          <a:p>
            <a:pPr lvl="1"/>
            <a:r>
              <a:rPr lang="en-US" altLang="en-US"/>
              <a:t>MDUFMA also required FDA to review its combination product policies and guidance </a:t>
            </a:r>
          </a:p>
        </p:txBody>
      </p:sp>
    </p:spTree>
    <p:extLst>
      <p:ext uri="{BB962C8B-B14F-4D97-AF65-F5344CB8AC3E}">
        <p14:creationId xmlns:p14="http://schemas.microsoft.com/office/powerpoint/2010/main" val="142796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noFill/>
        </p:spPr>
        <p:txBody>
          <a:bodyPr/>
          <a:lstStyle/>
          <a:p>
            <a:r>
              <a:rPr lang="en-US" altLang="en-US"/>
              <a:t>Office Of Combination Products </a:t>
            </a:r>
            <a:r>
              <a:rPr lang="en-US" altLang="en-US" sz="1600" b="0" i="1"/>
              <a:t>(cont’d)</a:t>
            </a:r>
          </a:p>
        </p:txBody>
      </p:sp>
      <p:sp>
        <p:nvSpPr>
          <p:cNvPr id="442371" name="Rectangle 3"/>
          <p:cNvSpPr>
            <a:spLocks noGrp="1" noChangeArrowheads="1"/>
          </p:cNvSpPr>
          <p:nvPr>
            <p:ph idx="1"/>
          </p:nvPr>
        </p:nvSpPr>
        <p:spPr/>
        <p:txBody>
          <a:bodyPr/>
          <a:lstStyle/>
          <a:p>
            <a:pPr marL="342900" indent="-342900">
              <a:spcBef>
                <a:spcPct val="0"/>
              </a:spcBef>
            </a:pPr>
            <a:r>
              <a:rPr lang="en-US" altLang="en-US"/>
              <a:t>The roles of the OCP are:</a:t>
            </a:r>
          </a:p>
          <a:p>
            <a:pPr lvl="1">
              <a:spcBef>
                <a:spcPct val="0"/>
              </a:spcBef>
            </a:pPr>
            <a:r>
              <a:rPr lang="en-US" altLang="en-US"/>
              <a:t>to serve as a focal point for combination product issues for agency reviewers and industry</a:t>
            </a:r>
          </a:p>
          <a:p>
            <a:pPr lvl="1">
              <a:spcBef>
                <a:spcPct val="0"/>
              </a:spcBef>
            </a:pPr>
            <a:r>
              <a:rPr lang="en-US" altLang="en-US"/>
              <a:t>to develop guidance and regulations to clarify the regulation of combination products</a:t>
            </a:r>
          </a:p>
          <a:p>
            <a:pPr lvl="1">
              <a:spcBef>
                <a:spcPct val="0"/>
              </a:spcBef>
            </a:pPr>
            <a:r>
              <a:rPr lang="en-US" altLang="en-US"/>
              <a:t>to assign an FDA center to have primary jurisdiction for review of both combination and single entity (</a:t>
            </a:r>
            <a:r>
              <a:rPr lang="en-US" altLang="en-US" u="sng"/>
              <a:t>i.e.</a:t>
            </a:r>
            <a:r>
              <a:rPr lang="en-US" altLang="en-US"/>
              <a:t>, non-combination) products where the jurisdiction is unclear or in dispute</a:t>
            </a:r>
          </a:p>
          <a:p>
            <a:pPr marL="1433513" lvl="2">
              <a:spcBef>
                <a:spcPct val="0"/>
              </a:spcBef>
            </a:pPr>
            <a:r>
              <a:rPr lang="en-US" altLang="en-US"/>
              <a:t>but not to directly regulate products</a:t>
            </a:r>
          </a:p>
          <a:p>
            <a:pPr marL="1433513" lvl="2">
              <a:spcBef>
                <a:spcPct val="0"/>
              </a:spcBef>
            </a:pPr>
            <a:endParaRPr lang="en-US" altLang="en-US"/>
          </a:p>
          <a:p>
            <a:pPr lvl="1">
              <a:spcBef>
                <a:spcPct val="0"/>
              </a:spcBef>
              <a:buClr>
                <a:schemeClr val="tx1"/>
              </a:buClr>
            </a:pPr>
            <a:endParaRPr lang="en-US" altLang="en-US"/>
          </a:p>
        </p:txBody>
      </p:sp>
    </p:spTree>
    <p:extLst>
      <p:ext uri="{BB962C8B-B14F-4D97-AF65-F5344CB8AC3E}">
        <p14:creationId xmlns:p14="http://schemas.microsoft.com/office/powerpoint/2010/main" val="147191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noFill/>
        </p:spPr>
        <p:txBody>
          <a:bodyPr/>
          <a:lstStyle/>
          <a:p>
            <a:r>
              <a:rPr lang="en-US" altLang="en-US"/>
              <a:t>Office Of Combination Products </a:t>
            </a:r>
            <a:r>
              <a:rPr lang="en-US" altLang="en-US" sz="1600" b="0" i="1"/>
              <a:t>(cont’d)</a:t>
            </a:r>
          </a:p>
        </p:txBody>
      </p:sp>
      <p:sp>
        <p:nvSpPr>
          <p:cNvPr id="443395" name="Rectangle 3"/>
          <p:cNvSpPr>
            <a:spLocks noGrp="1" noChangeArrowheads="1"/>
          </p:cNvSpPr>
          <p:nvPr>
            <p:ph idx="1"/>
          </p:nvPr>
        </p:nvSpPr>
        <p:spPr>
          <a:noFill/>
        </p:spPr>
        <p:txBody>
          <a:bodyPr/>
          <a:lstStyle/>
          <a:p>
            <a:pPr lvl="1"/>
            <a:r>
              <a:rPr lang="en-US" altLang="en-US"/>
              <a:t>to ensure timely and effective premarket review of combination products by overseeing the timeliness of and coordinating reviews involving more than one agency center</a:t>
            </a:r>
          </a:p>
          <a:p>
            <a:pPr lvl="1"/>
            <a:r>
              <a:rPr lang="en-US" altLang="en-US"/>
              <a:t>to ensure consistency and appropriateness of post-market regulation of combination products</a:t>
            </a:r>
          </a:p>
          <a:p>
            <a:pPr lvl="1"/>
            <a:r>
              <a:rPr lang="en-US" altLang="en-US"/>
              <a:t>to resolve disputes regarding the timeliness of premarket review of combination products</a:t>
            </a:r>
          </a:p>
          <a:p>
            <a:pPr lvl="1"/>
            <a:r>
              <a:rPr lang="en-US" altLang="en-US">
                <a:solidFill>
                  <a:prstClr val="black"/>
                </a:solidFill>
              </a:rPr>
              <a:t>to update agreements, guidance documents, or practices specific to the assignment of combination products</a:t>
            </a:r>
          </a:p>
          <a:p>
            <a:pPr lvl="1"/>
            <a:r>
              <a:rPr lang="en-US" altLang="en-US">
                <a:solidFill>
                  <a:prstClr val="black"/>
                </a:solidFill>
              </a:rPr>
              <a:t>to submit annual reports to Congress on the OCP’s activities and impacts</a:t>
            </a:r>
          </a:p>
          <a:p>
            <a:pPr lvl="1">
              <a:buClr>
                <a:schemeClr val="tx1"/>
              </a:buClr>
              <a:buFont typeface="Monotype Sorts" pitchFamily="2" charset="2"/>
              <a:buNone/>
            </a:pPr>
            <a:endParaRPr lang="en-US" altLang="en-US"/>
          </a:p>
        </p:txBody>
      </p:sp>
    </p:spTree>
    <p:extLst>
      <p:ext uri="{BB962C8B-B14F-4D97-AF65-F5344CB8AC3E}">
        <p14:creationId xmlns:p14="http://schemas.microsoft.com/office/powerpoint/2010/main" val="177640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noFill/>
        </p:spPr>
        <p:txBody>
          <a:bodyPr>
            <a:normAutofit fontScale="90000"/>
          </a:bodyPr>
          <a:lstStyle/>
          <a:p>
            <a:r>
              <a:rPr lang="en-US" altLang="en-US" u="none"/>
              <a:t>The Assignment Of </a:t>
            </a:r>
            <a:br>
              <a:rPr lang="en-US" altLang="en-US" u="none"/>
            </a:br>
            <a:r>
              <a:rPr lang="en-US" altLang="en-US"/>
              <a:t>Combination Products For Review</a:t>
            </a:r>
            <a:endParaRPr lang="en-US" altLang="en-US" sz="1400" b="0" i="1"/>
          </a:p>
        </p:txBody>
      </p:sp>
      <p:sp>
        <p:nvSpPr>
          <p:cNvPr id="445443" name="Rectangle 3"/>
          <p:cNvSpPr>
            <a:spLocks noGrp="1" noChangeArrowheads="1"/>
          </p:cNvSpPr>
          <p:nvPr>
            <p:ph idx="1"/>
          </p:nvPr>
        </p:nvSpPr>
        <p:spPr>
          <a:noFill/>
        </p:spPr>
        <p:txBody>
          <a:bodyPr/>
          <a:lstStyle/>
          <a:p>
            <a:pPr>
              <a:spcBef>
                <a:spcPct val="0"/>
              </a:spcBef>
            </a:pPr>
            <a:r>
              <a:rPr lang="en-US" altLang="en-US"/>
              <a:t>A combination product is assigned to an FDA center that will have primary jurisdiction for its premarket review and regulation</a:t>
            </a:r>
          </a:p>
          <a:p>
            <a:pPr>
              <a:spcBef>
                <a:spcPct val="0"/>
              </a:spcBef>
            </a:pPr>
            <a:r>
              <a:rPr lang="en-US" altLang="en-US"/>
              <a:t>Assignment to a center with primary jurisdiction, or a </a:t>
            </a:r>
            <a:r>
              <a:rPr lang="en-US" altLang="en-US" i="1"/>
              <a:t>lead center</a:t>
            </a:r>
            <a:r>
              <a:rPr lang="en-US" altLang="en-US"/>
              <a:t>, is based on a determination of the “primary mode of action” (PMOA) of the combination product</a:t>
            </a:r>
          </a:p>
        </p:txBody>
      </p:sp>
    </p:spTree>
    <p:extLst>
      <p:ext uri="{BB962C8B-B14F-4D97-AF65-F5344CB8AC3E}">
        <p14:creationId xmlns:p14="http://schemas.microsoft.com/office/powerpoint/2010/main" val="234954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noFill/>
        </p:spPr>
        <p:txBody>
          <a:bodyPr>
            <a:normAutofit fontScale="90000"/>
          </a:bodyPr>
          <a:lstStyle/>
          <a:p>
            <a:r>
              <a:rPr lang="en-US" altLang="en-US" u="none"/>
              <a:t>The Assignment Of </a:t>
            </a:r>
            <a:br>
              <a:rPr lang="en-US" altLang="en-US" u="none"/>
            </a:br>
            <a:r>
              <a:rPr lang="en-US" altLang="en-US"/>
              <a:t>Combination Products For Review </a:t>
            </a:r>
            <a:r>
              <a:rPr lang="en-US" altLang="en-US" sz="1600" b="0" i="1"/>
              <a:t>(cont’d)</a:t>
            </a:r>
          </a:p>
        </p:txBody>
      </p:sp>
      <p:sp>
        <p:nvSpPr>
          <p:cNvPr id="446467" name="Rectangle 3"/>
          <p:cNvSpPr>
            <a:spLocks noGrp="1" noChangeArrowheads="1"/>
          </p:cNvSpPr>
          <p:nvPr>
            <p:ph idx="1"/>
          </p:nvPr>
        </p:nvSpPr>
        <p:spPr/>
        <p:txBody>
          <a:bodyPr/>
          <a:lstStyle/>
          <a:p>
            <a:pPr marL="342900" indent="-342900"/>
            <a:r>
              <a:rPr lang="en-US" altLang="en-US"/>
              <a:t>For example, if the PMOA of a device-biological combination product is attributable to the biological product, the FDA division responsible for premarket review of that biological product would have primary jurisdiction for the combination product</a:t>
            </a:r>
          </a:p>
          <a:p>
            <a:pPr lvl="1"/>
            <a:r>
              <a:rPr lang="en-US" altLang="en-US" sz="2400"/>
              <a:t>although it may enlist the assistance of other applicable centers</a:t>
            </a:r>
          </a:p>
          <a:p>
            <a:pPr marL="457200" lvl="1" indent="0">
              <a:buNone/>
            </a:pPr>
            <a:endParaRPr lang="en-US" altLang="en-US"/>
          </a:p>
          <a:p>
            <a:pPr>
              <a:spcAft>
                <a:spcPct val="15000"/>
              </a:spcAft>
            </a:pPr>
            <a:r>
              <a:rPr lang="en-US" altLang="en-US"/>
              <a:t>There may be commercial reasons why a company might prefer to be one type of product over another (</a:t>
            </a:r>
            <a:r>
              <a:rPr lang="en-US" altLang="en-US" u="sng"/>
              <a:t>e.g.</a:t>
            </a:r>
            <a:r>
              <a:rPr lang="en-US" altLang="en-US"/>
              <a:t>, drug might have exclusivity benefits, but the medical device authorization pathway might be faster)</a:t>
            </a:r>
          </a:p>
          <a:p>
            <a:pPr marL="457200" lvl="1" indent="0">
              <a:buNone/>
            </a:pPr>
            <a:endParaRPr lang="en-US" altLang="en-US"/>
          </a:p>
          <a:p>
            <a:pPr marL="457200" lvl="1" indent="0">
              <a:buNone/>
            </a:pPr>
            <a:endParaRPr lang="en-US" altLang="en-US"/>
          </a:p>
          <a:p>
            <a:pPr lvl="1"/>
            <a:endParaRPr lang="en-US" altLang="en-US"/>
          </a:p>
        </p:txBody>
      </p:sp>
    </p:spTree>
    <p:extLst>
      <p:ext uri="{BB962C8B-B14F-4D97-AF65-F5344CB8AC3E}">
        <p14:creationId xmlns:p14="http://schemas.microsoft.com/office/powerpoint/2010/main" val="235844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altLang="en-US"/>
              <a:t>FDA’s Review Process For RFDs</a:t>
            </a:r>
          </a:p>
        </p:txBody>
      </p:sp>
      <p:sp>
        <p:nvSpPr>
          <p:cNvPr id="486403" name="Rectangle 3"/>
          <p:cNvSpPr>
            <a:spLocks noGrp="1" noChangeArrowheads="1"/>
          </p:cNvSpPr>
          <p:nvPr>
            <p:ph idx="1"/>
          </p:nvPr>
        </p:nvSpPr>
        <p:spPr/>
        <p:txBody>
          <a:bodyPr/>
          <a:lstStyle/>
          <a:p>
            <a:pPr>
              <a:spcAft>
                <a:spcPct val="15000"/>
              </a:spcAft>
            </a:pPr>
            <a:r>
              <a:rPr lang="en-US" altLang="en-US" sz="2000"/>
              <a:t>Sponsors can submit a Request For Designation (RFD)</a:t>
            </a:r>
            <a:endParaRPr lang="en-US" altLang="en-US" sz="2100"/>
          </a:p>
          <a:p>
            <a:pPr>
              <a:spcAft>
                <a:spcPct val="15000"/>
              </a:spcAft>
            </a:pPr>
            <a:r>
              <a:rPr lang="en-US" altLang="en-US" sz="2100"/>
              <a:t>What is the product?</a:t>
            </a:r>
          </a:p>
          <a:p>
            <a:pPr>
              <a:spcAft>
                <a:spcPct val="15000"/>
              </a:spcAft>
            </a:pPr>
            <a:r>
              <a:rPr lang="en-US" altLang="en-US" sz="2100"/>
              <a:t>Why would the product be used?</a:t>
            </a:r>
          </a:p>
          <a:p>
            <a:pPr>
              <a:spcAft>
                <a:spcPct val="15000"/>
              </a:spcAft>
            </a:pPr>
            <a:r>
              <a:rPr lang="en-US" altLang="en-US" sz="2100"/>
              <a:t>How does the product work?  Does it involve chemical action?  Is it a combination product at all?</a:t>
            </a:r>
          </a:p>
          <a:p>
            <a:pPr>
              <a:spcAft>
                <a:spcPct val="15000"/>
              </a:spcAft>
            </a:pPr>
            <a:r>
              <a:rPr lang="en-US" altLang="en-US" sz="2100"/>
              <a:t>What data are available in the RFD?</a:t>
            </a:r>
          </a:p>
          <a:p>
            <a:pPr>
              <a:spcAft>
                <a:spcPct val="15000"/>
              </a:spcAft>
            </a:pPr>
            <a:r>
              <a:rPr lang="en-US" altLang="en-US" sz="2100"/>
              <a:t>What does the literature say?</a:t>
            </a:r>
          </a:p>
          <a:p>
            <a:pPr>
              <a:spcAft>
                <a:spcPct val="15000"/>
              </a:spcAft>
            </a:pPr>
            <a:r>
              <a:rPr lang="en-US" altLang="en-US" sz="2100"/>
              <a:t>What is the PMOA?</a:t>
            </a:r>
          </a:p>
          <a:p>
            <a:pPr>
              <a:spcAft>
                <a:spcPct val="15000"/>
              </a:spcAft>
            </a:pPr>
            <a:r>
              <a:rPr lang="en-US" altLang="en-US" sz="2100"/>
              <a:t>What are the precedents?</a:t>
            </a:r>
          </a:p>
          <a:p>
            <a:pPr>
              <a:spcAft>
                <a:spcPct val="15000"/>
              </a:spcAft>
            </a:pPr>
            <a:r>
              <a:rPr lang="en-US" altLang="en-US" sz="2100"/>
              <a:t>What safety and effectiveness issues are raised?</a:t>
            </a:r>
          </a:p>
        </p:txBody>
      </p:sp>
    </p:spTree>
    <p:extLst>
      <p:ext uri="{BB962C8B-B14F-4D97-AF65-F5344CB8AC3E}">
        <p14:creationId xmlns:p14="http://schemas.microsoft.com/office/powerpoint/2010/main" val="178317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noFill/>
        </p:spPr>
        <p:txBody>
          <a:bodyPr/>
          <a:lstStyle/>
          <a:p>
            <a:r>
              <a:rPr lang="en-US" altLang="en-US"/>
              <a:t>Primary Mode Of Action</a:t>
            </a:r>
            <a:endParaRPr lang="en-US" altLang="en-US" b="0" i="1" u="none"/>
          </a:p>
        </p:txBody>
      </p:sp>
      <p:sp>
        <p:nvSpPr>
          <p:cNvPr id="447491" name="Rectangle 3"/>
          <p:cNvSpPr>
            <a:spLocks noGrp="1" noChangeArrowheads="1"/>
          </p:cNvSpPr>
          <p:nvPr>
            <p:ph idx="1"/>
          </p:nvPr>
        </p:nvSpPr>
        <p:spPr>
          <a:noFill/>
        </p:spPr>
        <p:txBody>
          <a:bodyPr/>
          <a:lstStyle/>
          <a:p>
            <a:pPr marL="342900" indent="-342900"/>
            <a:r>
              <a:rPr lang="en-US" altLang="en-US"/>
              <a:t>PMOA is defined as “the single mode of action that provides the most important therapeutic action of the combination product. The most important therapeutic action is the mode of action expected to make the greatest contribution to the overall intended therapeutic effects of the combination product.”</a:t>
            </a:r>
          </a:p>
          <a:p>
            <a:pPr marL="342900" indent="-342900"/>
            <a:r>
              <a:rPr lang="en-US" altLang="en-US"/>
              <a:t>FDA considers the sponsor’s intended use – not other potential uses – in making PMOA determinations</a:t>
            </a:r>
          </a:p>
          <a:p>
            <a:pPr marL="342900" indent="-342900"/>
            <a:endParaRPr lang="en-US" altLang="en-US"/>
          </a:p>
          <a:p>
            <a:pPr marL="342900" indent="-342900"/>
            <a:endParaRPr lang="en-US" altLang="en-US" sz="2000"/>
          </a:p>
        </p:txBody>
      </p:sp>
    </p:spTree>
    <p:extLst>
      <p:ext uri="{BB962C8B-B14F-4D97-AF65-F5344CB8AC3E}">
        <p14:creationId xmlns:p14="http://schemas.microsoft.com/office/powerpoint/2010/main" val="359354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noFill/>
        </p:spPr>
        <p:txBody>
          <a:bodyPr/>
          <a:lstStyle/>
          <a:p>
            <a:r>
              <a:rPr lang="en-US" altLang="en-US"/>
              <a:t>Examples</a:t>
            </a:r>
            <a:br>
              <a:rPr lang="en-US" altLang="en-US"/>
            </a:br>
            <a:endParaRPr lang="en-US" altLang="en-US" sz="1600" b="0" i="1"/>
          </a:p>
        </p:txBody>
      </p:sp>
      <p:sp>
        <p:nvSpPr>
          <p:cNvPr id="474115" name="Rectangle 3"/>
          <p:cNvSpPr>
            <a:spLocks noGrp="1" noChangeArrowheads="1"/>
          </p:cNvSpPr>
          <p:nvPr>
            <p:ph idx="1"/>
          </p:nvPr>
        </p:nvSpPr>
        <p:spPr/>
        <p:txBody>
          <a:bodyPr/>
          <a:lstStyle/>
          <a:p>
            <a:pPr marL="276225" indent="-276225"/>
            <a:r>
              <a:rPr lang="en-US" altLang="en-US"/>
              <a:t>Examples include:</a:t>
            </a:r>
          </a:p>
          <a:p>
            <a:pPr lvl="1"/>
            <a:r>
              <a:rPr lang="en-US" altLang="en-US"/>
              <a:t>a spinal fusion device coated with a therapeutic protein for treating degenerative disc disease</a:t>
            </a:r>
          </a:p>
          <a:p>
            <a:pPr marL="1371600" lvl="2" indent="-285750"/>
            <a:r>
              <a:rPr lang="en-US" altLang="en-US"/>
              <a:t>assigned to the device center</a:t>
            </a:r>
          </a:p>
          <a:p>
            <a:pPr lvl="1"/>
            <a:r>
              <a:rPr lang="en-US" altLang="en-US"/>
              <a:t>a scaffold seeded with human cells for organ replacement</a:t>
            </a:r>
          </a:p>
          <a:p>
            <a:pPr marL="1371600" lvl="2" indent="-285750"/>
            <a:r>
              <a:rPr lang="en-US" altLang="en-US"/>
              <a:t>assigned to the biologics center</a:t>
            </a:r>
          </a:p>
          <a:p>
            <a:pPr lvl="1"/>
            <a:r>
              <a:rPr lang="en-US" altLang="en-US"/>
              <a:t>a vertoplasty implant with an extended-release analgesic </a:t>
            </a:r>
          </a:p>
          <a:p>
            <a:pPr marL="1371600" lvl="2" indent="-285750"/>
            <a:r>
              <a:rPr lang="en-US" altLang="en-US"/>
              <a:t>assigned to the device center</a:t>
            </a:r>
          </a:p>
        </p:txBody>
      </p:sp>
    </p:spTree>
    <p:extLst>
      <p:ext uri="{BB962C8B-B14F-4D97-AF65-F5344CB8AC3E}">
        <p14:creationId xmlns:p14="http://schemas.microsoft.com/office/powerpoint/2010/main" val="37732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noFill/>
        </p:spPr>
        <p:txBody>
          <a:bodyPr/>
          <a:lstStyle/>
          <a:p>
            <a:r>
              <a:rPr lang="en-US" altLang="en-US"/>
              <a:t>The Hmmm Factors</a:t>
            </a:r>
            <a:br>
              <a:rPr lang="en-US" altLang="en-US"/>
            </a:br>
            <a:endParaRPr lang="en-US" altLang="en-US" sz="1600" b="0" i="1"/>
          </a:p>
        </p:txBody>
      </p:sp>
      <p:sp>
        <p:nvSpPr>
          <p:cNvPr id="450563" name="Rectangle 3"/>
          <p:cNvSpPr>
            <a:spLocks noGrp="1" noChangeArrowheads="1"/>
          </p:cNvSpPr>
          <p:nvPr>
            <p:ph idx="1"/>
          </p:nvPr>
        </p:nvSpPr>
        <p:spPr>
          <a:noFill/>
        </p:spPr>
        <p:txBody>
          <a:bodyPr/>
          <a:lstStyle/>
          <a:p>
            <a:pPr marL="342900" indent="-342900"/>
            <a:r>
              <a:rPr lang="en-US" altLang="en-US"/>
              <a:t>Where FDA cannot determine the PMOA with “reasonable certainty,” the product will be assigned to the center that regulates other combination products with similar safety and efficacy questions</a:t>
            </a:r>
          </a:p>
          <a:p>
            <a:pPr marL="342900" indent="-342900"/>
            <a:r>
              <a:rPr lang="en-US" altLang="en-US">
                <a:solidFill>
                  <a:prstClr val="black"/>
                </a:solidFill>
              </a:rPr>
              <a:t>What is “reasonable certainty”?</a:t>
            </a:r>
          </a:p>
          <a:p>
            <a:pPr lvl="1"/>
            <a:r>
              <a:rPr lang="en-US" altLang="en-US">
                <a:solidFill>
                  <a:prstClr val="black"/>
                </a:solidFill>
              </a:rPr>
              <a:t>when the PMOA is not in doubt among knowledgeable experts, and can be resolved to an acceptable level in the minds of those experts based on the data and information available to FDA at the time an assignment is made</a:t>
            </a:r>
          </a:p>
          <a:p>
            <a:pPr marL="0" indent="0">
              <a:buNone/>
            </a:pPr>
            <a:endParaRPr lang="en-US" altLang="en-US"/>
          </a:p>
        </p:txBody>
      </p:sp>
    </p:spTree>
    <p:extLst>
      <p:ext uri="{BB962C8B-B14F-4D97-AF65-F5344CB8AC3E}">
        <p14:creationId xmlns:p14="http://schemas.microsoft.com/office/powerpoint/2010/main" val="336910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ltLang="en-US"/>
              <a:t>To Be Discussed</a:t>
            </a:r>
          </a:p>
        </p:txBody>
      </p:sp>
      <p:sp>
        <p:nvSpPr>
          <p:cNvPr id="364547" name="Rectangle 3"/>
          <p:cNvSpPr>
            <a:spLocks noGrp="1" noChangeArrowheads="1"/>
          </p:cNvSpPr>
          <p:nvPr>
            <p:ph idx="1"/>
          </p:nvPr>
        </p:nvSpPr>
        <p:spPr/>
        <p:txBody>
          <a:bodyPr/>
          <a:lstStyle/>
          <a:p>
            <a:r>
              <a:rPr lang="en-US" altLang="en-US"/>
              <a:t>Definition</a:t>
            </a:r>
          </a:p>
          <a:p>
            <a:r>
              <a:rPr lang="en-US" altLang="en-US"/>
              <a:t>Office of Combination Products (OCP) </a:t>
            </a:r>
          </a:p>
          <a:p>
            <a:r>
              <a:rPr lang="en-US" altLang="en-US"/>
              <a:t>Primary Mode of Action</a:t>
            </a:r>
          </a:p>
          <a:p>
            <a:r>
              <a:rPr lang="en-US" altLang="en-US"/>
              <a:t>Suggestions on interacting with FDA’s OCP</a:t>
            </a:r>
          </a:p>
        </p:txBody>
      </p:sp>
    </p:spTree>
    <p:extLst>
      <p:ext uri="{BB962C8B-B14F-4D97-AF65-F5344CB8AC3E}">
        <p14:creationId xmlns:p14="http://schemas.microsoft.com/office/powerpoint/2010/main" val="189142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noFill/>
        </p:spPr>
        <p:txBody>
          <a:bodyPr/>
          <a:lstStyle/>
          <a:p>
            <a:r>
              <a:rPr lang="en-US" altLang="en-US"/>
              <a:t>The Hmmm Factors </a:t>
            </a:r>
            <a:r>
              <a:rPr lang="en-US" altLang="en-US" sz="1600" b="0" i="1"/>
              <a:t>(cont’d)</a:t>
            </a:r>
          </a:p>
        </p:txBody>
      </p:sp>
      <p:sp>
        <p:nvSpPr>
          <p:cNvPr id="459779" name="Rectangle 3"/>
          <p:cNvSpPr>
            <a:spLocks noGrp="1" noChangeArrowheads="1"/>
          </p:cNvSpPr>
          <p:nvPr>
            <p:ph idx="1"/>
          </p:nvPr>
        </p:nvSpPr>
        <p:spPr>
          <a:noFill/>
        </p:spPr>
        <p:txBody>
          <a:bodyPr/>
          <a:lstStyle/>
          <a:p>
            <a:pPr marL="342900" indent="-342900"/>
            <a:r>
              <a:rPr lang="en-US" altLang="en-US"/>
              <a:t>If no similar product exists, FDA will assign the product to the center with the best expertise to evaluate the most significant safety and effectiveness issues</a:t>
            </a:r>
          </a:p>
          <a:p>
            <a:pPr lvl="1"/>
            <a:r>
              <a:rPr lang="en-US" altLang="en-US"/>
              <a:t>if the combination product is the first of its kind</a:t>
            </a:r>
          </a:p>
          <a:p>
            <a:pPr lvl="1"/>
            <a:r>
              <a:rPr lang="en-US" altLang="en-US"/>
              <a:t>when differences in its intended use, design, formulation or other characteristic present unique safety and effectiveness questions</a:t>
            </a:r>
          </a:p>
          <a:p>
            <a:pPr lvl="1"/>
            <a:r>
              <a:rPr lang="en-US" altLang="en-US"/>
              <a:t>if the combination product’s actions are independent of each other </a:t>
            </a:r>
          </a:p>
        </p:txBody>
      </p:sp>
    </p:spTree>
    <p:extLst>
      <p:ext uri="{BB962C8B-B14F-4D97-AF65-F5344CB8AC3E}">
        <p14:creationId xmlns:p14="http://schemas.microsoft.com/office/powerpoint/2010/main" val="272691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noFill/>
        </p:spPr>
        <p:txBody>
          <a:bodyPr>
            <a:normAutofit fontScale="90000"/>
          </a:bodyPr>
          <a:lstStyle/>
          <a:p>
            <a:r>
              <a:rPr lang="en-US" altLang="en-US" u="none"/>
              <a:t>Types Of Marketing Applications</a:t>
            </a:r>
            <a:br>
              <a:rPr lang="en-US" altLang="en-US"/>
            </a:br>
            <a:r>
              <a:rPr lang="en-US" altLang="en-US"/>
              <a:t>Required For A Combination Product</a:t>
            </a:r>
          </a:p>
        </p:txBody>
      </p:sp>
      <p:sp>
        <p:nvSpPr>
          <p:cNvPr id="454659" name="Rectangle 3"/>
          <p:cNvSpPr>
            <a:spLocks noGrp="1" noChangeArrowheads="1"/>
          </p:cNvSpPr>
          <p:nvPr>
            <p:ph idx="1"/>
          </p:nvPr>
        </p:nvSpPr>
        <p:spPr/>
        <p:txBody>
          <a:bodyPr/>
          <a:lstStyle/>
          <a:p>
            <a:r>
              <a:rPr lang="en-US" altLang="en-US"/>
              <a:t>Combination products are typically marketed under a marketing authorization type associated with the component that provides the PMOA</a:t>
            </a:r>
          </a:p>
          <a:p>
            <a:pPr lvl="1"/>
            <a:r>
              <a:rPr lang="en-US" altLang="en-US" u="sng"/>
              <a:t>e.g.</a:t>
            </a:r>
            <a:r>
              <a:rPr lang="en-US" altLang="en-US"/>
              <a:t>, NDA or ANDA for drug PMOA, BLA for biologic PMOA, PMA or 510(k) for device PMOA</a:t>
            </a:r>
          </a:p>
        </p:txBody>
      </p:sp>
    </p:spTree>
    <p:extLst>
      <p:ext uri="{BB962C8B-B14F-4D97-AF65-F5344CB8AC3E}">
        <p14:creationId xmlns:p14="http://schemas.microsoft.com/office/powerpoint/2010/main" val="4239575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noFill/>
        </p:spPr>
        <p:txBody>
          <a:bodyPr>
            <a:normAutofit fontScale="90000"/>
          </a:bodyPr>
          <a:lstStyle/>
          <a:p>
            <a:r>
              <a:rPr lang="en-US" altLang="en-US" u="none"/>
              <a:t>Types Of Marketing Applications</a:t>
            </a:r>
            <a:br>
              <a:rPr lang="en-US" altLang="en-US"/>
            </a:br>
            <a:r>
              <a:rPr lang="en-US" altLang="en-US"/>
              <a:t>Required For A Combination Product </a:t>
            </a:r>
            <a:r>
              <a:rPr lang="en-US" altLang="en-US" sz="1600" b="0" i="1"/>
              <a:t>(cont’d)</a:t>
            </a:r>
          </a:p>
        </p:txBody>
      </p:sp>
      <p:sp>
        <p:nvSpPr>
          <p:cNvPr id="455683" name="Rectangle 3"/>
          <p:cNvSpPr>
            <a:spLocks noGrp="1" noChangeArrowheads="1"/>
          </p:cNvSpPr>
          <p:nvPr>
            <p:ph idx="1"/>
          </p:nvPr>
        </p:nvSpPr>
        <p:spPr/>
        <p:txBody>
          <a:bodyPr/>
          <a:lstStyle/>
          <a:p>
            <a:r>
              <a:rPr lang="en-US" altLang="en-US"/>
              <a:t>For most combination products, a single marketing application is sufficient for the product’s approval, clearance or licensure</a:t>
            </a:r>
          </a:p>
          <a:p>
            <a:pPr lvl="0"/>
            <a:r>
              <a:rPr lang="en-US" altLang="en-US">
                <a:solidFill>
                  <a:prstClr val="black"/>
                </a:solidFill>
              </a:rPr>
              <a:t>In other cases, FDA may determine that two marketing applications are necessary</a:t>
            </a:r>
          </a:p>
          <a:p>
            <a:pPr lvl="1"/>
            <a:r>
              <a:rPr lang="en-US" altLang="en-US" u="sng">
                <a:solidFill>
                  <a:prstClr val="black"/>
                </a:solidFill>
              </a:rPr>
              <a:t>e.g.</a:t>
            </a:r>
            <a:r>
              <a:rPr lang="en-US" altLang="en-US">
                <a:solidFill>
                  <a:prstClr val="black"/>
                </a:solidFill>
              </a:rPr>
              <a:t>, when one of the individual constituent parts of a combination product is already approved for another use, and where the labeling of the already approved product will need to be changed to reflect its new intended use in the combination product</a:t>
            </a:r>
          </a:p>
          <a:p>
            <a:pPr marL="0" indent="0">
              <a:buNone/>
            </a:pPr>
            <a:endParaRPr lang="en-US" altLang="en-US"/>
          </a:p>
        </p:txBody>
      </p:sp>
    </p:spTree>
    <p:extLst>
      <p:ext uri="{BB962C8B-B14F-4D97-AF65-F5344CB8AC3E}">
        <p14:creationId xmlns:p14="http://schemas.microsoft.com/office/powerpoint/2010/main" val="2909771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noFill/>
        </p:spPr>
        <p:txBody>
          <a:bodyPr>
            <a:normAutofit fontScale="90000"/>
          </a:bodyPr>
          <a:lstStyle/>
          <a:p>
            <a:r>
              <a:rPr lang="en-US" altLang="en-US" u="none"/>
              <a:t>Interacting With The</a:t>
            </a:r>
            <a:br>
              <a:rPr lang="en-US" altLang="en-US"/>
            </a:br>
            <a:r>
              <a:rPr lang="en-US" altLang="en-US"/>
              <a:t>Office Of Combination Products</a:t>
            </a:r>
          </a:p>
        </p:txBody>
      </p:sp>
      <p:sp>
        <p:nvSpPr>
          <p:cNvPr id="400387" name="Rectangle 3"/>
          <p:cNvSpPr>
            <a:spLocks noGrp="1" noChangeArrowheads="1"/>
          </p:cNvSpPr>
          <p:nvPr>
            <p:ph idx="1"/>
          </p:nvPr>
        </p:nvSpPr>
        <p:spPr>
          <a:noFill/>
        </p:spPr>
        <p:txBody>
          <a:bodyPr/>
          <a:lstStyle/>
          <a:p>
            <a:r>
              <a:rPr lang="en-US" altLang="en-US" sz="1800"/>
              <a:t>Be prepared</a:t>
            </a:r>
          </a:p>
          <a:p>
            <a:pPr lvl="1"/>
            <a:r>
              <a:rPr lang="en-US" altLang="en-US" sz="1800"/>
              <a:t>review FDA’s regulations, guidances, and precedents to understand the rules and the agency’s current thinking</a:t>
            </a:r>
          </a:p>
          <a:p>
            <a:pPr lvl="1"/>
            <a:r>
              <a:rPr lang="en-US" altLang="en-US" sz="1800"/>
              <a:t>have a gameplan if you have a preference for a particular course of action</a:t>
            </a:r>
          </a:p>
          <a:p>
            <a:r>
              <a:rPr lang="en-US" altLang="en-US" sz="1800"/>
              <a:t>Some resource to consider</a:t>
            </a:r>
          </a:p>
          <a:p>
            <a:pPr lvl="1"/>
            <a:r>
              <a:rPr lang="en-US" altLang="en-US" sz="1800"/>
              <a:t>Current Good Manufacturing Practice Requirements for Combination Products – </a:t>
            </a:r>
            <a:r>
              <a:rPr lang="en-US" altLang="en-US" sz="1800">
                <a:hlinkClick r:id="rId2"/>
              </a:rPr>
              <a:t>www.fda.gov/regulatoryinformation/guidances/ucm126198.htm</a:t>
            </a:r>
            <a:endParaRPr lang="en-US" altLang="en-US" sz="1800"/>
          </a:p>
          <a:p>
            <a:pPr lvl="1"/>
            <a:r>
              <a:rPr lang="en-US" altLang="en-US" sz="1800"/>
              <a:t>Classification of Products as Drugs and Devices and Additional Product Classification Issues – </a:t>
            </a:r>
            <a:r>
              <a:rPr lang="en-US" altLang="en-US" sz="1800">
                <a:hlinkClick r:id="rId3"/>
              </a:rPr>
              <a:t>www.fda.gov/regulatoryinformation/guidances/ucm258946.htm</a:t>
            </a:r>
            <a:endParaRPr lang="en-US" altLang="en-US" sz="1800"/>
          </a:p>
          <a:p>
            <a:pPr lvl="1"/>
            <a:r>
              <a:rPr lang="en-US" altLang="en-US" sz="1800"/>
              <a:t>How to Prepare a Pre-Request for Designation (Pre-RFD) – </a:t>
            </a:r>
            <a:r>
              <a:rPr lang="en-US" altLang="en-US" sz="1800">
                <a:hlinkClick r:id="rId4"/>
              </a:rPr>
              <a:t>www.fda.gov/regulatoryinformation/guidances/ucm534661.htm</a:t>
            </a:r>
            <a:endParaRPr lang="en-US" altLang="en-US" sz="1800"/>
          </a:p>
          <a:p>
            <a:pPr lvl="1"/>
            <a:endParaRPr lang="en-US" altLang="en-US" sz="1800"/>
          </a:p>
        </p:txBody>
      </p:sp>
    </p:spTree>
    <p:extLst>
      <p:ext uri="{BB962C8B-B14F-4D97-AF65-F5344CB8AC3E}">
        <p14:creationId xmlns:p14="http://schemas.microsoft.com/office/powerpoint/2010/main" val="24678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noFill/>
        </p:spPr>
        <p:txBody>
          <a:bodyPr>
            <a:normAutofit fontScale="90000"/>
          </a:bodyPr>
          <a:lstStyle/>
          <a:p>
            <a:r>
              <a:rPr lang="en-US" altLang="en-US" u="none"/>
              <a:t>Interacting With The</a:t>
            </a:r>
            <a:br>
              <a:rPr lang="en-US" altLang="en-US"/>
            </a:br>
            <a:r>
              <a:rPr lang="en-US" altLang="en-US"/>
              <a:t>Office Of Combination Products </a:t>
            </a:r>
            <a:r>
              <a:rPr lang="en-US" altLang="en-US" sz="1600" b="0" i="1"/>
              <a:t>(cont’d)</a:t>
            </a:r>
          </a:p>
        </p:txBody>
      </p:sp>
      <p:sp>
        <p:nvSpPr>
          <p:cNvPr id="401411" name="Rectangle 3"/>
          <p:cNvSpPr>
            <a:spLocks noGrp="1" noChangeArrowheads="1"/>
          </p:cNvSpPr>
          <p:nvPr>
            <p:ph idx="1"/>
          </p:nvPr>
        </p:nvSpPr>
        <p:spPr>
          <a:noFill/>
        </p:spPr>
        <p:txBody>
          <a:bodyPr/>
          <a:lstStyle/>
          <a:p>
            <a:r>
              <a:rPr lang="en-US" altLang="en-US"/>
              <a:t>Be proactive</a:t>
            </a:r>
          </a:p>
          <a:p>
            <a:pPr lvl="1"/>
            <a:r>
              <a:rPr lang="en-US" altLang="en-US"/>
              <a:t>FDA has issued final guidance on the Pre-RFD process, which allows sponsors to request a preliminary, nonbinding assessment of a product</a:t>
            </a:r>
          </a:p>
          <a:p>
            <a:pPr lvl="1"/>
            <a:r>
              <a:rPr lang="en-US" altLang="en-US"/>
              <a:t>if you have a question, ask and do it sooner rather than later</a:t>
            </a:r>
          </a:p>
          <a:p>
            <a:pPr lvl="1"/>
            <a:r>
              <a:rPr lang="en-US" altLang="en-US"/>
              <a:t>request a meeting or a conference call to make sure FDA understands your questions and the product itself </a:t>
            </a:r>
          </a:p>
          <a:p>
            <a:pPr marL="1433513" lvl="2" indent="-285750"/>
            <a:r>
              <a:rPr lang="en-US" altLang="en-US"/>
              <a:t>you might need to educate the agency</a:t>
            </a:r>
          </a:p>
          <a:p>
            <a:pPr indent="0">
              <a:buNone/>
            </a:pPr>
            <a:endParaRPr lang="en-US" altLang="en-US"/>
          </a:p>
        </p:txBody>
      </p:sp>
    </p:spTree>
    <p:extLst>
      <p:ext uri="{BB962C8B-B14F-4D97-AF65-F5344CB8AC3E}">
        <p14:creationId xmlns:p14="http://schemas.microsoft.com/office/powerpoint/2010/main" val="3645016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G00373_"/>
          <p:cNvPicPr>
            <a:picLocks noChangeAspect="1" noChangeArrowheads="1" noCrop="1"/>
          </p:cNvPicPr>
          <p:nvPr/>
        </p:nvPicPr>
        <p:blipFill>
          <a:blip r:embed="rId2"/>
          <a:srcRect/>
          <a:stretch>
            <a:fillRect/>
          </a:stretch>
        </p:blipFill>
        <p:spPr>
          <a:xfrm>
            <a:off x="3406589" y="1730189"/>
            <a:ext cx="4976813" cy="431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8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CA342B-BE07-43DA-BDCA-BD656B4698B8}"/>
              </a:ext>
            </a:extLst>
          </p:cNvPr>
          <p:cNvSpPr>
            <a:spLocks noGrp="1"/>
          </p:cNvSpPr>
          <p:nvPr>
            <p:ph type="title"/>
          </p:nvPr>
        </p:nvSpPr>
        <p:spPr/>
        <p:txBody>
          <a:bodyPr/>
          <a:lstStyle/>
          <a:p>
            <a:r>
              <a:rPr lang="en-US"/>
              <a:t>Attorney Information</a:t>
            </a:r>
            <a:endParaRPr lang="en-US">
              <a:latin typeface="Arial" panose="020B0604020202020204" pitchFamily="34" charset="0"/>
              <a:cs typeface="Arial" panose="020B0604020202020204" pitchFamily="34" charset="0"/>
            </a:endParaRPr>
          </a:p>
        </p:txBody>
      </p:sp>
      <p:sp>
        <p:nvSpPr>
          <p:cNvPr id="32" name="Text Placeholder 5">
            <a:extLst>
              <a:ext uri="{FF2B5EF4-FFF2-40B4-BE49-F238E27FC236}">
                <a16:creationId xmlns:a16="http://schemas.microsoft.com/office/drawing/2014/main" id="{22A614EF-B2EE-42FB-988D-742B90E2B63B}"/>
              </a:ext>
            </a:extLst>
          </p:cNvPr>
          <p:cNvSpPr>
            <a:spLocks noGrp="1"/>
          </p:cNvSpPr>
          <p:nvPr>
            <p:ph type="body" sz="quarter" idx="11"/>
          </p:nvPr>
        </p:nvSpPr>
        <p:spPr>
          <a:xfrm>
            <a:off x="918355" y="2114117"/>
            <a:ext cx="2103120" cy="327251"/>
          </a:xfrm>
        </p:spPr>
        <p:txBody>
          <a:bodyPr>
            <a:normAutofit fontScale="92500" lnSpcReduction="10000"/>
          </a:bodyPr>
          <a:lstStyle/>
          <a:p>
            <a:r>
              <a:rPr lang="en-US" sz="1800"/>
              <a:t>Alan Minsk</a:t>
            </a:r>
          </a:p>
        </p:txBody>
      </p:sp>
      <p:sp>
        <p:nvSpPr>
          <p:cNvPr id="33" name="Text Placeholder 6">
            <a:extLst>
              <a:ext uri="{FF2B5EF4-FFF2-40B4-BE49-F238E27FC236}">
                <a16:creationId xmlns:a16="http://schemas.microsoft.com/office/drawing/2014/main" id="{DC9AD7C0-525D-4A5C-94F3-9D52CA429DD1}"/>
              </a:ext>
            </a:extLst>
          </p:cNvPr>
          <p:cNvSpPr>
            <a:spLocks noGrp="1"/>
          </p:cNvSpPr>
          <p:nvPr>
            <p:ph type="body" sz="quarter" idx="12"/>
          </p:nvPr>
        </p:nvSpPr>
        <p:spPr>
          <a:xfrm>
            <a:off x="918355" y="2972170"/>
            <a:ext cx="2291010" cy="530264"/>
          </a:xfrm>
        </p:spPr>
        <p:txBody>
          <a:bodyPr>
            <a:noAutofit/>
          </a:bodyPr>
          <a:lstStyle/>
          <a:p>
            <a:r>
              <a:rPr lang="it-IT" sz="1400"/>
              <a:t>P: 404.873.8690 </a:t>
            </a:r>
          </a:p>
          <a:p>
            <a:r>
              <a:rPr lang="it-IT" sz="1400"/>
              <a:t>E: alan.minsk@agg.com</a:t>
            </a:r>
            <a:endParaRPr lang="en-US" sz="1400"/>
          </a:p>
        </p:txBody>
      </p:sp>
      <p:sp>
        <p:nvSpPr>
          <p:cNvPr id="34" name="Text Placeholder 1">
            <a:extLst>
              <a:ext uri="{FF2B5EF4-FFF2-40B4-BE49-F238E27FC236}">
                <a16:creationId xmlns:a16="http://schemas.microsoft.com/office/drawing/2014/main" id="{D176B814-7041-4AB1-9422-EE5FE64CEA48}"/>
              </a:ext>
            </a:extLst>
          </p:cNvPr>
          <p:cNvSpPr>
            <a:spLocks noGrp="1"/>
          </p:cNvSpPr>
          <p:nvPr>
            <p:ph type="body" sz="quarter" idx="28"/>
          </p:nvPr>
        </p:nvSpPr>
        <p:spPr>
          <a:xfrm>
            <a:off x="918355" y="2401302"/>
            <a:ext cx="2103120" cy="570867"/>
          </a:xfrm>
        </p:spPr>
        <p:txBody>
          <a:bodyPr/>
          <a:lstStyle/>
          <a:p>
            <a:r>
              <a:rPr lang="en-US" sz="1400"/>
              <a:t>Partner</a:t>
            </a:r>
            <a:endParaRPr lang="en-US" sz="1400">
              <a:solidFill>
                <a:schemeClr val="tx1"/>
              </a:solidFill>
            </a:endParaRPr>
          </a:p>
        </p:txBody>
      </p:sp>
      <p:cxnSp>
        <p:nvCxnSpPr>
          <p:cNvPr id="36" name="Straight Connector 35">
            <a:extLst>
              <a:ext uri="{FF2B5EF4-FFF2-40B4-BE49-F238E27FC236}">
                <a16:creationId xmlns:a16="http://schemas.microsoft.com/office/drawing/2014/main" id="{91EE3637-47C6-4797-8C61-24C1A6C0F9D7}"/>
              </a:ext>
            </a:extLst>
          </p:cNvPr>
          <p:cNvCxnSpPr/>
          <p:nvPr/>
        </p:nvCxnSpPr>
        <p:spPr>
          <a:xfrm>
            <a:off x="780218" y="2155682"/>
            <a:ext cx="680" cy="1266392"/>
          </a:xfrm>
          <a:prstGeom prst="line">
            <a:avLst/>
          </a:prstGeom>
          <a:ln w="38100" cap="flat" algn="ctr">
            <a:solidFill>
              <a:schemeClr val="accent2"/>
            </a:solidFill>
            <a:prstDash val="solid"/>
          </a:ln>
        </p:spPr>
        <p:style>
          <a:lnRef idx="1">
            <a:schemeClr val="accent1"/>
          </a:lnRef>
          <a:fillRef idx="0">
            <a:schemeClr val="accent1"/>
          </a:fillRef>
          <a:effectRef idx="0">
            <a:schemeClr val="accent1"/>
          </a:effectRef>
          <a:fontRef idx="minor">
            <a:schemeClr val="tx1"/>
          </a:fontRef>
        </p:style>
      </p:cxnSp>
      <p:pic>
        <p:nvPicPr>
          <p:cNvPr id="3" name="Picture Placeholder 2"/>
          <p:cNvPicPr>
            <a:picLocks noGrp="1" noChangeAspect="1"/>
          </p:cNvPicPr>
          <p:nvPr>
            <p:ph type="pic" sz="quarter" idx="10"/>
          </p:nvPr>
        </p:nvPicPr>
        <p:blipFill>
          <a:blip r:embed="rId2"/>
          <a:srcRect t="10186" b="10186"/>
          <a:stretch>
            <a:fillRect/>
          </a:stretch>
        </p:blipFill>
        <p:spPr>
          <a:xfrm>
            <a:off x="3284538" y="2255838"/>
            <a:ext cx="1050925" cy="1171575"/>
          </a:xfrm>
        </p:spPr>
      </p:pic>
      <p:cxnSp>
        <p:nvCxnSpPr>
          <p:cNvPr id="41" name="Straight Connector 40">
            <a:extLst>
              <a:ext uri="{FF2B5EF4-FFF2-40B4-BE49-F238E27FC236}">
                <a16:creationId xmlns:a16="http://schemas.microsoft.com/office/drawing/2014/main" id="{91EE3637-47C6-4797-8C61-24C1A6C0F9D7}"/>
              </a:ext>
            </a:extLst>
          </p:cNvPr>
          <p:cNvCxnSpPr/>
          <p:nvPr/>
        </p:nvCxnSpPr>
        <p:spPr>
          <a:xfrm>
            <a:off x="6377319" y="2155682"/>
            <a:ext cx="680" cy="1266392"/>
          </a:xfrm>
          <a:prstGeom prst="line">
            <a:avLst/>
          </a:prstGeom>
          <a:ln w="38100" cap="flat" algn="ctr">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3" name="Text Placeholder 5">
            <a:extLst>
              <a:ext uri="{FF2B5EF4-FFF2-40B4-BE49-F238E27FC236}">
                <a16:creationId xmlns:a16="http://schemas.microsoft.com/office/drawing/2014/main" id="{22A614EF-B2EE-42FB-988D-742B90E2B63B}"/>
              </a:ext>
            </a:extLst>
          </p:cNvPr>
          <p:cNvSpPr>
            <a:spLocks noGrp="1"/>
          </p:cNvSpPr>
          <p:nvPr>
            <p:ph type="body" sz="quarter" idx="33"/>
          </p:nvPr>
        </p:nvSpPr>
        <p:spPr>
          <a:xfrm>
            <a:off x="918355" y="4262957"/>
            <a:ext cx="2103120" cy="327251"/>
          </a:xfrm>
        </p:spPr>
        <p:txBody>
          <a:bodyPr>
            <a:normAutofit fontScale="92500" lnSpcReduction="10000"/>
          </a:bodyPr>
          <a:lstStyle/>
          <a:p>
            <a:r>
              <a:rPr lang="en-US" sz="1800"/>
              <a:t>Laura Dona</a:t>
            </a:r>
          </a:p>
        </p:txBody>
      </p:sp>
      <p:sp>
        <p:nvSpPr>
          <p:cNvPr id="44" name="Text Placeholder 6">
            <a:extLst>
              <a:ext uri="{FF2B5EF4-FFF2-40B4-BE49-F238E27FC236}">
                <a16:creationId xmlns:a16="http://schemas.microsoft.com/office/drawing/2014/main" id="{DC9AD7C0-525D-4A5C-94F3-9D52CA429DD1}"/>
              </a:ext>
            </a:extLst>
          </p:cNvPr>
          <p:cNvSpPr>
            <a:spLocks noGrp="1"/>
          </p:cNvSpPr>
          <p:nvPr>
            <p:ph type="body" sz="quarter" idx="32"/>
          </p:nvPr>
        </p:nvSpPr>
        <p:spPr>
          <a:xfrm>
            <a:off x="918355" y="5121010"/>
            <a:ext cx="2291010" cy="530264"/>
          </a:xfrm>
        </p:spPr>
        <p:txBody>
          <a:bodyPr>
            <a:noAutofit/>
          </a:bodyPr>
          <a:lstStyle/>
          <a:p>
            <a:r>
              <a:rPr lang="it-IT" sz="1400"/>
              <a:t>P: 404.873.8188</a:t>
            </a:r>
          </a:p>
          <a:p>
            <a:r>
              <a:rPr lang="it-IT" sz="1400"/>
              <a:t>E: laura.dona@agg.com</a:t>
            </a:r>
            <a:endParaRPr lang="en-US" sz="1400"/>
          </a:p>
        </p:txBody>
      </p:sp>
      <p:sp>
        <p:nvSpPr>
          <p:cNvPr id="45" name="Text Placeholder 1">
            <a:extLst>
              <a:ext uri="{FF2B5EF4-FFF2-40B4-BE49-F238E27FC236}">
                <a16:creationId xmlns:a16="http://schemas.microsoft.com/office/drawing/2014/main" id="{D176B814-7041-4AB1-9422-EE5FE64CEA48}"/>
              </a:ext>
            </a:extLst>
          </p:cNvPr>
          <p:cNvSpPr>
            <a:spLocks noGrp="1"/>
          </p:cNvSpPr>
          <p:nvPr>
            <p:ph type="body" sz="quarter" idx="31"/>
          </p:nvPr>
        </p:nvSpPr>
        <p:spPr>
          <a:xfrm>
            <a:off x="918355" y="4550142"/>
            <a:ext cx="2103120" cy="570867"/>
          </a:xfrm>
        </p:spPr>
        <p:txBody>
          <a:bodyPr/>
          <a:lstStyle/>
          <a:p>
            <a:r>
              <a:rPr lang="en-US" sz="1400"/>
              <a:t>Associate</a:t>
            </a:r>
            <a:endParaRPr lang="en-US" sz="1400">
              <a:solidFill>
                <a:schemeClr val="tx1"/>
              </a:solidFill>
            </a:endParaRPr>
          </a:p>
        </p:txBody>
      </p:sp>
      <p:cxnSp>
        <p:nvCxnSpPr>
          <p:cNvPr id="46" name="Straight Connector 45">
            <a:extLst>
              <a:ext uri="{FF2B5EF4-FFF2-40B4-BE49-F238E27FC236}">
                <a16:creationId xmlns:a16="http://schemas.microsoft.com/office/drawing/2014/main" id="{91EE3637-47C6-4797-8C61-24C1A6C0F9D7}"/>
              </a:ext>
            </a:extLst>
          </p:cNvPr>
          <p:cNvCxnSpPr/>
          <p:nvPr/>
        </p:nvCxnSpPr>
        <p:spPr>
          <a:xfrm>
            <a:off x="780218" y="4304522"/>
            <a:ext cx="680" cy="1266392"/>
          </a:xfrm>
          <a:prstGeom prst="line">
            <a:avLst/>
          </a:prstGeom>
          <a:ln w="38100" cap="flat" algn="ctr">
            <a:solidFill>
              <a:schemeClr val="accent2"/>
            </a:solidFill>
            <a:prstDash val="solid"/>
          </a:ln>
        </p:spPr>
        <p:style>
          <a:lnRef idx="1">
            <a:schemeClr val="accent1"/>
          </a:lnRef>
          <a:fillRef idx="0">
            <a:schemeClr val="accent1"/>
          </a:fillRef>
          <a:effectRef idx="0">
            <a:schemeClr val="accent1"/>
          </a:effectRef>
          <a:fontRef idx="minor">
            <a:schemeClr val="tx1"/>
          </a:fontRef>
        </p:style>
      </p:cxnSp>
      <p:pic>
        <p:nvPicPr>
          <p:cNvPr id="2" name="Picture Placeholder 1"/>
          <p:cNvPicPr>
            <a:picLocks noGrp="1" noChangeAspect="1"/>
          </p:cNvPicPr>
          <p:nvPr>
            <p:ph type="pic" sz="quarter" idx="25"/>
          </p:nvPr>
        </p:nvPicPr>
        <p:blipFill>
          <a:blip r:embed="rId3"/>
          <a:srcRect l="5149" r="5149"/>
          <a:stretch>
            <a:fillRect/>
          </a:stretch>
        </p:blipFill>
        <p:spPr>
          <a:xfrm>
            <a:off x="3284538" y="4403725"/>
            <a:ext cx="1050925" cy="1171575"/>
          </a:xfrm>
        </p:spPr>
      </p:pic>
      <p:cxnSp>
        <p:nvCxnSpPr>
          <p:cNvPr id="52" name="Straight Connector 51">
            <a:extLst>
              <a:ext uri="{FF2B5EF4-FFF2-40B4-BE49-F238E27FC236}">
                <a16:creationId xmlns:a16="http://schemas.microsoft.com/office/drawing/2014/main" id="{91EE3637-47C6-4797-8C61-24C1A6C0F9D7}"/>
              </a:ext>
            </a:extLst>
          </p:cNvPr>
          <p:cNvCxnSpPr/>
          <p:nvPr/>
        </p:nvCxnSpPr>
        <p:spPr>
          <a:xfrm>
            <a:off x="6377319" y="4304522"/>
            <a:ext cx="680" cy="1266392"/>
          </a:xfrm>
          <a:prstGeom prst="line">
            <a:avLst/>
          </a:prstGeom>
          <a:ln w="38100" cap="flat" algn="ctr">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1341" y="6544235"/>
            <a:ext cx="787395" cy="253916"/>
          </a:xfrm>
          <a:prstGeom prst="rect">
            <a:avLst/>
          </a:prstGeom>
          <a:noFill/>
        </p:spPr>
        <p:txBody>
          <a:bodyPr wrap="none" rtlCol="0">
            <a:spAutoFit/>
          </a:bodyPr>
          <a:lstStyle/>
          <a:p>
            <a:r>
              <a:rPr lang="en-US" sz="1050"/>
              <a:t>17946689</a:t>
            </a:r>
          </a:p>
        </p:txBody>
      </p:sp>
    </p:spTree>
    <p:extLst>
      <p:ext uri="{BB962C8B-B14F-4D97-AF65-F5344CB8AC3E}">
        <p14:creationId xmlns:p14="http://schemas.microsoft.com/office/powerpoint/2010/main" val="28844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6576-C1E8-49E9-B41A-CBA7C14F3F5C}"/>
              </a:ext>
            </a:extLst>
          </p:cNvPr>
          <p:cNvSpPr>
            <a:spLocks noGrp="1"/>
          </p:cNvSpPr>
          <p:nvPr>
            <p:ph type="ctrTitle"/>
          </p:nvPr>
        </p:nvSpPr>
        <p:spPr/>
        <p:txBody>
          <a:bodyPr/>
          <a:lstStyle/>
          <a:p>
            <a:pPr algn="l"/>
            <a:r>
              <a:rPr lang="en-US"/>
              <a:t>Thank you</a:t>
            </a:r>
          </a:p>
        </p:txBody>
      </p:sp>
      <p:sp>
        <p:nvSpPr>
          <p:cNvPr id="3" name="Subtitle 2">
            <a:extLst>
              <a:ext uri="{FF2B5EF4-FFF2-40B4-BE49-F238E27FC236}">
                <a16:creationId xmlns:a16="http://schemas.microsoft.com/office/drawing/2014/main" id="{5D9A1563-8E54-4B00-9E69-80E3F13533FA}"/>
              </a:ext>
            </a:extLst>
          </p:cNvPr>
          <p:cNvSpPr>
            <a:spLocks noGrp="1"/>
          </p:cNvSpPr>
          <p:nvPr>
            <p:ph type="subTitle" idx="1"/>
          </p:nvPr>
        </p:nvSpPr>
        <p:spPr/>
        <p:txBody>
          <a:bodyPr/>
          <a:lstStyle/>
          <a:p>
            <a:pPr algn="l"/>
            <a:r>
              <a:rPr lang="en-US"/>
              <a:t>www.agg.com</a:t>
            </a:r>
          </a:p>
        </p:txBody>
      </p:sp>
    </p:spTree>
    <p:extLst>
      <p:ext uri="{BB962C8B-B14F-4D97-AF65-F5344CB8AC3E}">
        <p14:creationId xmlns:p14="http://schemas.microsoft.com/office/powerpoint/2010/main" val="32302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noFill/>
        </p:spPr>
        <p:txBody>
          <a:bodyPr>
            <a:normAutofit fontScale="90000"/>
          </a:bodyPr>
          <a:lstStyle/>
          <a:p>
            <a:r>
              <a:rPr lang="en-US" altLang="en-US"/>
              <a:t>Combination Products</a:t>
            </a:r>
            <a:br>
              <a:rPr lang="en-US" altLang="en-US" sz="3200"/>
            </a:br>
            <a:r>
              <a:rPr lang="en-US" altLang="en-US" sz="2800" b="0" i="1"/>
              <a:t>Definition</a:t>
            </a:r>
          </a:p>
        </p:txBody>
      </p:sp>
      <p:sp>
        <p:nvSpPr>
          <p:cNvPr id="435203" name="Rectangle 3"/>
          <p:cNvSpPr>
            <a:spLocks noGrp="1" noChangeArrowheads="1"/>
          </p:cNvSpPr>
          <p:nvPr>
            <p:ph idx="1"/>
          </p:nvPr>
        </p:nvSpPr>
        <p:spPr>
          <a:noFill/>
        </p:spPr>
        <p:txBody>
          <a:bodyPr/>
          <a:lstStyle/>
          <a:p>
            <a:r>
              <a:rPr lang="en-US" altLang="en-US"/>
              <a:t>A combination product is defined to include:</a:t>
            </a:r>
          </a:p>
          <a:p>
            <a:pPr lvl="1">
              <a:buFont typeface="Monotype Sorts" pitchFamily="2" charset="2"/>
              <a:buAutoNum type="arabicParenR"/>
            </a:pPr>
            <a:r>
              <a:rPr lang="en-US" altLang="en-US"/>
              <a:t>a product comprised of two or more regulated components (</a:t>
            </a:r>
            <a:r>
              <a:rPr lang="en-US" altLang="en-US" u="sng"/>
              <a:t>i.e.</a:t>
            </a:r>
            <a:r>
              <a:rPr lang="en-US" altLang="en-US"/>
              <a:t>, drug/device, biologic/device, drug/biologic or drug/device/biologic) that are physically, chemically or otherwise combined or mixed and produced as a single entity</a:t>
            </a:r>
          </a:p>
          <a:p>
            <a:pPr lvl="1">
              <a:buFont typeface="Monotype Sorts" pitchFamily="2" charset="2"/>
              <a:buAutoNum type="arabicParenR"/>
            </a:pPr>
            <a:r>
              <a:rPr lang="en-US" altLang="en-US"/>
              <a:t>two or more separate products packaged together in a single package or as a unit and comprised of drug and device products, device and biological products or biological and drug products</a:t>
            </a:r>
          </a:p>
          <a:p>
            <a:endParaRPr lang="en-US" altLang="en-US"/>
          </a:p>
        </p:txBody>
      </p:sp>
    </p:spTree>
    <p:extLst>
      <p:ext uri="{BB962C8B-B14F-4D97-AF65-F5344CB8AC3E}">
        <p14:creationId xmlns:p14="http://schemas.microsoft.com/office/powerpoint/2010/main" val="74365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noFill/>
        </p:spPr>
        <p:txBody>
          <a:bodyPr>
            <a:normAutofit fontScale="90000"/>
          </a:bodyPr>
          <a:lstStyle/>
          <a:p>
            <a:r>
              <a:rPr lang="en-US" altLang="en-US"/>
              <a:t>Combination Products</a:t>
            </a:r>
            <a:br>
              <a:rPr lang="en-US" altLang="en-US"/>
            </a:br>
            <a:r>
              <a:rPr lang="en-US" altLang="en-US" sz="2800" b="0" i="1"/>
              <a:t>Definition </a:t>
            </a:r>
            <a:r>
              <a:rPr lang="en-US" altLang="en-US" sz="1600" b="0" i="1"/>
              <a:t>(cont’d)</a:t>
            </a:r>
          </a:p>
        </p:txBody>
      </p:sp>
      <p:sp>
        <p:nvSpPr>
          <p:cNvPr id="436227" name="Rectangle 3"/>
          <p:cNvSpPr>
            <a:spLocks noGrp="1" noChangeArrowheads="1"/>
          </p:cNvSpPr>
          <p:nvPr>
            <p:ph idx="1"/>
          </p:nvPr>
        </p:nvSpPr>
        <p:spPr/>
        <p:txBody>
          <a:bodyPr/>
          <a:lstStyle/>
          <a:p>
            <a:pPr lvl="1">
              <a:buFont typeface="Monotype Sorts" pitchFamily="2" charset="2"/>
              <a:buAutoNum type="arabicParenR" startAt="3"/>
            </a:pPr>
            <a:r>
              <a:rPr lang="en-US" altLang="en-US"/>
              <a:t>a drug, device or biological product packaged separately that according to its investigational plan or proposed labeling is intended for use only with an approved individually specified drug, device or biological product where both are required to achieve the intended use, indication or effect and where, upon approval of the proposed product, the labeling of the approved product would need to be changed </a:t>
            </a:r>
          </a:p>
          <a:p>
            <a:pPr marL="1423988" lvl="2" indent="-331788">
              <a:buFont typeface="Wingdings" pitchFamily="2" charset="2"/>
              <a:buChar char="ü"/>
            </a:pPr>
            <a:r>
              <a:rPr lang="en-US" altLang="en-US" u="sng"/>
              <a:t>e.g.</a:t>
            </a:r>
            <a:r>
              <a:rPr lang="en-US" altLang="en-US"/>
              <a:t>, to reflect a change in intended use, dosage form, strength, route of administration or significant change in dose</a:t>
            </a:r>
          </a:p>
          <a:p>
            <a:endParaRPr lang="en-US" altLang="en-US" sz="2000"/>
          </a:p>
        </p:txBody>
      </p:sp>
    </p:spTree>
    <p:extLst>
      <p:ext uri="{BB962C8B-B14F-4D97-AF65-F5344CB8AC3E}">
        <p14:creationId xmlns:p14="http://schemas.microsoft.com/office/powerpoint/2010/main" val="386037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noFill/>
        </p:spPr>
        <p:txBody>
          <a:bodyPr>
            <a:normAutofit fontScale="90000"/>
          </a:bodyPr>
          <a:lstStyle/>
          <a:p>
            <a:r>
              <a:rPr lang="en-US" altLang="en-US"/>
              <a:t>Combination Products</a:t>
            </a:r>
            <a:br>
              <a:rPr lang="en-US" altLang="en-US" sz="3200"/>
            </a:br>
            <a:r>
              <a:rPr lang="en-US" altLang="en-US" sz="2800" b="0" i="1"/>
              <a:t>Definition </a:t>
            </a:r>
            <a:r>
              <a:rPr lang="en-US" altLang="en-US" sz="1600" b="0" i="1"/>
              <a:t>(cont’d)</a:t>
            </a:r>
          </a:p>
        </p:txBody>
      </p:sp>
      <p:sp>
        <p:nvSpPr>
          <p:cNvPr id="437251" name="Rectangle 3"/>
          <p:cNvSpPr>
            <a:spLocks noGrp="1" noChangeArrowheads="1"/>
          </p:cNvSpPr>
          <p:nvPr>
            <p:ph idx="1"/>
          </p:nvPr>
        </p:nvSpPr>
        <p:spPr/>
        <p:txBody>
          <a:bodyPr/>
          <a:lstStyle/>
          <a:p>
            <a:pPr lvl="1">
              <a:spcBef>
                <a:spcPct val="0"/>
              </a:spcBef>
              <a:buFont typeface="Monotype Sorts" pitchFamily="2" charset="2"/>
              <a:buAutoNum type="arabicParenR" startAt="4"/>
            </a:pPr>
            <a:r>
              <a:rPr lang="en-US" altLang="en-US"/>
              <a:t>any investigational drug, device or biological product packaged separately that according to its proposed labeling is for use only with another individually specified investigational drug, device or biological product where both are required to achieve the intended use, indication or effect </a:t>
            </a:r>
          </a:p>
        </p:txBody>
      </p:sp>
    </p:spTree>
    <p:extLst>
      <p:ext uri="{BB962C8B-B14F-4D97-AF65-F5344CB8AC3E}">
        <p14:creationId xmlns:p14="http://schemas.microsoft.com/office/powerpoint/2010/main" val="286059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US" altLang="en-US"/>
              <a:t>In Other Words</a:t>
            </a:r>
          </a:p>
        </p:txBody>
      </p:sp>
      <p:sp>
        <p:nvSpPr>
          <p:cNvPr id="485379" name="Rectangle 3"/>
          <p:cNvSpPr>
            <a:spLocks noGrp="1" noChangeArrowheads="1"/>
          </p:cNvSpPr>
          <p:nvPr>
            <p:ph idx="1"/>
          </p:nvPr>
        </p:nvSpPr>
        <p:spPr/>
        <p:txBody>
          <a:bodyPr/>
          <a:lstStyle/>
          <a:p>
            <a:r>
              <a:rPr lang="en-US" altLang="en-US"/>
              <a:t>Combinations of different types of products:</a:t>
            </a:r>
          </a:p>
          <a:p>
            <a:pPr lvl="1"/>
            <a:r>
              <a:rPr lang="en-US" altLang="en-US"/>
              <a:t>drug-device</a:t>
            </a:r>
          </a:p>
          <a:p>
            <a:pPr lvl="1"/>
            <a:r>
              <a:rPr lang="en-US" altLang="en-US"/>
              <a:t>device-biologic</a:t>
            </a:r>
          </a:p>
          <a:p>
            <a:pPr lvl="1"/>
            <a:r>
              <a:rPr lang="en-US" altLang="en-US"/>
              <a:t>drug-biologic</a:t>
            </a:r>
          </a:p>
          <a:p>
            <a:pPr lvl="1"/>
            <a:r>
              <a:rPr lang="en-US" altLang="en-US"/>
              <a:t>drug-device-biologic</a:t>
            </a:r>
          </a:p>
          <a:p>
            <a:pPr lvl="1"/>
            <a:r>
              <a:rPr lang="en-US" altLang="en-US"/>
              <a:t>not drug-drug, device-device or biologic-biologic combinations</a:t>
            </a:r>
          </a:p>
          <a:p>
            <a:endParaRPr lang="en-US" altLang="en-US"/>
          </a:p>
        </p:txBody>
      </p:sp>
    </p:spTree>
    <p:extLst>
      <p:ext uri="{BB962C8B-B14F-4D97-AF65-F5344CB8AC3E}">
        <p14:creationId xmlns:p14="http://schemas.microsoft.com/office/powerpoint/2010/main" val="200392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noFill/>
        </p:spPr>
        <p:txBody>
          <a:bodyPr/>
          <a:lstStyle/>
          <a:p>
            <a:r>
              <a:rPr lang="en-US" altLang="en-US"/>
              <a:t>In Other Words </a:t>
            </a:r>
            <a:r>
              <a:rPr lang="en-US" altLang="en-US" sz="1600" b="0" i="1"/>
              <a:t>(cont’d)</a:t>
            </a:r>
          </a:p>
        </p:txBody>
      </p:sp>
      <p:sp>
        <p:nvSpPr>
          <p:cNvPr id="477187" name="Rectangle 3"/>
          <p:cNvSpPr>
            <a:spLocks noGrp="1" noChangeArrowheads="1"/>
          </p:cNvSpPr>
          <p:nvPr>
            <p:ph idx="1"/>
          </p:nvPr>
        </p:nvSpPr>
        <p:spPr/>
        <p:txBody>
          <a:bodyPr/>
          <a:lstStyle/>
          <a:p>
            <a:pPr marL="342900" indent="-342900"/>
            <a:r>
              <a:rPr lang="en-US" altLang="en-US" sz="1800"/>
              <a:t>They can be:</a:t>
            </a:r>
          </a:p>
          <a:p>
            <a:pPr lvl="1"/>
            <a:r>
              <a:rPr lang="en-US" altLang="en-US" sz="1800"/>
              <a:t>physically or chemically combined</a:t>
            </a:r>
          </a:p>
          <a:p>
            <a:pPr lvl="1"/>
            <a:r>
              <a:rPr lang="en-US" altLang="en-US" sz="1800"/>
              <a:t>co-packaged in a kit</a:t>
            </a:r>
          </a:p>
          <a:p>
            <a:pPr lvl="1"/>
            <a:r>
              <a:rPr lang="en-US" altLang="en-US" sz="1800"/>
              <a:t>separate, cross-labeled products</a:t>
            </a:r>
          </a:p>
          <a:p>
            <a:pPr marL="457200" lvl="1" indent="0">
              <a:buNone/>
            </a:pPr>
            <a:endParaRPr lang="en-US" altLang="en-US" sz="1800"/>
          </a:p>
          <a:p>
            <a:pPr marL="342900" indent="-342900"/>
            <a:r>
              <a:rPr lang="en-US" altLang="en-US" sz="1800"/>
              <a:t>According to a 2018 report by Grand View Research, Inc., the global drug-device combination product market size could reach $177.7 </a:t>
            </a:r>
            <a:r>
              <a:rPr lang="en-US" altLang="en-US" sz="1800" u="sng"/>
              <a:t>b</a:t>
            </a:r>
            <a:r>
              <a:rPr lang="en-US" altLang="en-US" sz="1800"/>
              <a:t>illion by 2024</a:t>
            </a:r>
          </a:p>
          <a:p>
            <a:pPr lvl="1"/>
            <a:r>
              <a:rPr lang="en-US" altLang="en-US" sz="1800"/>
              <a:t>demand for targeted therapy, minimally-invasive techniques, and products that facilitate early diagnosis and reduced treatment duration in a majority of surgical procedures are some drivers</a:t>
            </a:r>
          </a:p>
          <a:p>
            <a:pPr lvl="1"/>
            <a:r>
              <a:rPr lang="en-US" altLang="en-US" sz="1800"/>
              <a:t>cost efficiencies for hospitals</a:t>
            </a:r>
          </a:p>
          <a:p>
            <a:pPr lvl="1"/>
            <a:r>
              <a:rPr lang="en-US" altLang="en-US" sz="1800"/>
              <a:t>transdermal patches, drug-delivery devices for self-administration, and inhalers are popular</a:t>
            </a:r>
          </a:p>
          <a:p>
            <a:pPr marL="1423988" lvl="2" indent="-319088"/>
            <a:endParaRPr lang="en-US" altLang="en-US" sz="1800"/>
          </a:p>
          <a:p>
            <a:pPr marL="1423988" lvl="2" indent="-319088"/>
            <a:endParaRPr lang="en-US" altLang="en-US" sz="1800"/>
          </a:p>
          <a:p>
            <a:pPr lvl="1">
              <a:buClr>
                <a:schemeClr val="tx1"/>
              </a:buClr>
            </a:pPr>
            <a:endParaRPr lang="en-US" altLang="en-US" sz="1800"/>
          </a:p>
        </p:txBody>
      </p:sp>
    </p:spTree>
    <p:extLst>
      <p:ext uri="{BB962C8B-B14F-4D97-AF65-F5344CB8AC3E}">
        <p14:creationId xmlns:p14="http://schemas.microsoft.com/office/powerpoint/2010/main" val="1991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noFill/>
        </p:spPr>
        <p:txBody>
          <a:bodyPr>
            <a:normAutofit fontScale="90000"/>
          </a:bodyPr>
          <a:lstStyle/>
          <a:p>
            <a:r>
              <a:rPr lang="en-US" altLang="en-US" u="none"/>
              <a:t>Some Examples Of </a:t>
            </a:r>
            <a:br>
              <a:rPr lang="en-US" altLang="en-US" u="none"/>
            </a:br>
            <a:r>
              <a:rPr lang="en-US" altLang="en-US"/>
              <a:t>Combination Products</a:t>
            </a:r>
            <a:endParaRPr lang="en-US" altLang="en-US" sz="2800" b="0" i="1"/>
          </a:p>
        </p:txBody>
      </p:sp>
      <p:sp>
        <p:nvSpPr>
          <p:cNvPr id="476163" name="Rectangle 3"/>
          <p:cNvSpPr>
            <a:spLocks noGrp="1" noChangeArrowheads="1"/>
          </p:cNvSpPr>
          <p:nvPr>
            <p:ph idx="1"/>
          </p:nvPr>
        </p:nvSpPr>
        <p:spPr/>
        <p:txBody>
          <a:bodyPr/>
          <a:lstStyle/>
          <a:p>
            <a:pPr marL="342900" indent="-342900"/>
            <a:r>
              <a:rPr lang="en-US" altLang="en-US"/>
              <a:t>Examples of combination products where the components are physically, chemically or otherwise combined:</a:t>
            </a:r>
          </a:p>
          <a:p>
            <a:pPr lvl="1"/>
            <a:r>
              <a:rPr lang="en-US" altLang="en-US"/>
              <a:t>monoclonal antibody combined with a therapeutic drug</a:t>
            </a:r>
          </a:p>
          <a:p>
            <a:pPr marL="1423988" lvl="2" indent="-319088"/>
            <a:endParaRPr lang="en-US" altLang="en-US"/>
          </a:p>
          <a:p>
            <a:pPr lvl="1">
              <a:buClr>
                <a:schemeClr val="tx1"/>
              </a:buClr>
            </a:pPr>
            <a:endParaRPr lang="en-US" altLang="en-US"/>
          </a:p>
        </p:txBody>
      </p:sp>
    </p:spTree>
    <p:extLst>
      <p:ext uri="{BB962C8B-B14F-4D97-AF65-F5344CB8AC3E}">
        <p14:creationId xmlns:p14="http://schemas.microsoft.com/office/powerpoint/2010/main" val="123331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noFill/>
        </p:spPr>
        <p:txBody>
          <a:bodyPr>
            <a:normAutofit fontScale="90000"/>
          </a:bodyPr>
          <a:lstStyle/>
          <a:p>
            <a:r>
              <a:rPr lang="en-US" altLang="en-US" u="none"/>
              <a:t>Some Examples Of </a:t>
            </a:r>
            <a:br>
              <a:rPr lang="en-US" altLang="en-US" u="none"/>
            </a:br>
            <a:r>
              <a:rPr lang="en-US" altLang="en-US"/>
              <a:t>Combination Products </a:t>
            </a:r>
            <a:r>
              <a:rPr lang="en-US" altLang="en-US" sz="1600" b="0" i="1"/>
              <a:t>(cont’d)</a:t>
            </a:r>
          </a:p>
        </p:txBody>
      </p:sp>
      <p:sp>
        <p:nvSpPr>
          <p:cNvPr id="496643" name="Rectangle 3"/>
          <p:cNvSpPr>
            <a:spLocks noGrp="1" noChangeArrowheads="1"/>
          </p:cNvSpPr>
          <p:nvPr>
            <p:ph idx="1"/>
          </p:nvPr>
        </p:nvSpPr>
        <p:spPr/>
        <p:txBody>
          <a:bodyPr/>
          <a:lstStyle/>
          <a:p>
            <a:pPr lvl="1"/>
            <a:r>
              <a:rPr lang="en-US" altLang="en-US"/>
              <a:t>device coated or impregnated with a drug or biologic</a:t>
            </a:r>
          </a:p>
          <a:p>
            <a:pPr marL="1423988" lvl="2" indent="-319088"/>
            <a:r>
              <a:rPr lang="en-US" altLang="en-US"/>
              <a:t>drug-eluting coronary stent</a:t>
            </a:r>
          </a:p>
          <a:p>
            <a:pPr marL="1423988" lvl="2" indent="-319088"/>
            <a:r>
              <a:rPr lang="en-US" altLang="en-US"/>
              <a:t>pacing lead with steroid-coated tip</a:t>
            </a:r>
          </a:p>
          <a:p>
            <a:pPr marL="1423988" lvl="2" indent="-319088"/>
            <a:r>
              <a:rPr lang="en-US" altLang="en-US"/>
              <a:t>catheter with antimicrobial coating</a:t>
            </a:r>
          </a:p>
          <a:p>
            <a:pPr marL="1423988" lvl="2" indent="-319088"/>
            <a:r>
              <a:rPr lang="en-US" altLang="en-US"/>
              <a:t>condom with spermicide </a:t>
            </a:r>
          </a:p>
          <a:p>
            <a:pPr marL="1423988" lvl="2" indent="-319088"/>
            <a:r>
              <a:rPr lang="en-US" altLang="en-US"/>
              <a:t>transdermal patch</a:t>
            </a:r>
          </a:p>
          <a:p>
            <a:pPr marL="1077913" lvl="1" indent="-319088"/>
            <a:r>
              <a:rPr lang="en-US" altLang="en-US"/>
              <a:t>prefilled drug delivery systems</a:t>
            </a:r>
          </a:p>
          <a:p>
            <a:pPr marL="1423988" lvl="2" indent="-319088"/>
            <a:r>
              <a:rPr lang="en-US" altLang="en-US"/>
              <a:t>syringes</a:t>
            </a:r>
          </a:p>
          <a:p>
            <a:pPr marL="1423988" lvl="2" indent="-319088"/>
            <a:r>
              <a:rPr lang="en-US" altLang="en-US"/>
              <a:t>insulin injector pen</a:t>
            </a:r>
          </a:p>
          <a:p>
            <a:pPr marL="1423988" lvl="2" indent="-319088"/>
            <a:r>
              <a:rPr lang="en-US" altLang="en-US"/>
              <a:t>metered dose inhaler</a:t>
            </a:r>
          </a:p>
          <a:p>
            <a:pPr marL="1423988" lvl="2" indent="-319088"/>
            <a:endParaRPr lang="en-US" altLang="en-US"/>
          </a:p>
          <a:p>
            <a:pPr lvl="1">
              <a:buClr>
                <a:schemeClr val="tx1"/>
              </a:buClr>
            </a:pPr>
            <a:endParaRPr lang="en-US" altLang="en-US"/>
          </a:p>
        </p:txBody>
      </p:sp>
    </p:spTree>
    <p:extLst>
      <p:ext uri="{BB962C8B-B14F-4D97-AF65-F5344CB8AC3E}">
        <p14:creationId xmlns:p14="http://schemas.microsoft.com/office/powerpoint/2010/main" val="823886710"/>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37627A"/>
      </a:dk2>
      <a:lt2>
        <a:srgbClr val="E0E0E0"/>
      </a:lt2>
      <a:accent1>
        <a:srgbClr val="37627A"/>
      </a:accent1>
      <a:accent2>
        <a:srgbClr val="078581"/>
      </a:accent2>
      <a:accent3>
        <a:srgbClr val="06AAA2"/>
      </a:accent3>
      <a:accent4>
        <a:srgbClr val="A3C4D6"/>
      </a:accent4>
      <a:accent5>
        <a:srgbClr val="FFCF2D"/>
      </a:accent5>
      <a:accent6>
        <a:srgbClr val="E98A43"/>
      </a:accent6>
      <a:hlink>
        <a:srgbClr val="0563C1"/>
      </a:hlink>
      <a:folHlink>
        <a:srgbClr val="954F72"/>
      </a:folHlink>
    </a:clrScheme>
    <a:fontScheme name="Arial Black -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405DB263D18E4AAD2E1E674DC4CCA6" ma:contentTypeVersion="1" ma:contentTypeDescription="Create a new document." ma:contentTypeScope="" ma:versionID="234065093548fa959ce152b7a25b41a8">
  <xsd:schema xmlns:xsd="http://www.w3.org/2001/XMLSchema" xmlns:xs="http://www.w3.org/2001/XMLSchema" xmlns:p="http://schemas.microsoft.com/office/2006/metadata/properties" targetNamespace="http://schemas.microsoft.com/office/2006/metadata/properties" ma:root="true" ma:fieldsID="a886495655008070b6837ab2263ede5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6F242E-4BA4-4FD4-A287-33A3EE229136}">
  <ds:schemaRefs>
    <ds:schemaRef ds:uri="http://schemas.microsoft.com/office/2006/documentManagement/types"/>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4DA8455-000B-4568-BF85-7855778CC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BF3EF4A-9F17-4B40-989E-29E0894D6B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1714</Words>
  <Application>Microsoft Office PowerPoint</Application>
  <PresentationFormat>Widescreen</PresentationFormat>
  <Paragraphs>147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Wingdings</vt:lpstr>
      <vt:lpstr>Avenir Next LT Pro</vt:lpstr>
      <vt:lpstr>Wingdings 2</vt:lpstr>
      <vt:lpstr>Monotype Sorts</vt:lpstr>
      <vt:lpstr>Arial</vt:lpstr>
      <vt:lpstr>Office Theme</vt:lpstr>
      <vt:lpstr>A Little Bit Of This, A Little Bit Of That: FDA Regulation Of Combination Products</vt:lpstr>
      <vt:lpstr>To Be Discussed</vt:lpstr>
      <vt:lpstr>Combination Products Definition</vt:lpstr>
      <vt:lpstr>Combination Products Definition (cont’d)</vt:lpstr>
      <vt:lpstr>Combination Products Definition (cont’d)</vt:lpstr>
      <vt:lpstr>In Other Words</vt:lpstr>
      <vt:lpstr>In Other Words (cont’d)</vt:lpstr>
      <vt:lpstr>Some Examples Of  Combination Products</vt:lpstr>
      <vt:lpstr>Some Examples Of  Combination Products (cont’d)</vt:lpstr>
      <vt:lpstr>Some Examples Of  Combination Products (cont’d)</vt:lpstr>
      <vt:lpstr>Office Of Combination Products</vt:lpstr>
      <vt:lpstr>Office Of Combination Products (cont’d)</vt:lpstr>
      <vt:lpstr>Office Of Combination Products (cont’d)</vt:lpstr>
      <vt:lpstr>The Assignment Of  Combination Products For Review</vt:lpstr>
      <vt:lpstr>The Assignment Of  Combination Products For Review (cont’d)</vt:lpstr>
      <vt:lpstr>FDA’s Review Process For RFDs</vt:lpstr>
      <vt:lpstr>Primary Mode Of Action</vt:lpstr>
      <vt:lpstr>Examples </vt:lpstr>
      <vt:lpstr>The Hmmm Factors </vt:lpstr>
      <vt:lpstr>The Hmmm Factors (cont’d)</vt:lpstr>
      <vt:lpstr>Types Of Marketing Applications Required For A Combination Product</vt:lpstr>
      <vt:lpstr>Types Of Marketing Applications Required For A Combination Product (cont’d)</vt:lpstr>
      <vt:lpstr>Interacting With The Office Of Combination Products</vt:lpstr>
      <vt:lpstr>Interacting With The Office Of Combination Products (cont’d)</vt:lpstr>
      <vt:lpstr>PowerPoint Presentation</vt:lpstr>
      <vt:lpstr>Attorney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Little Bit Of This, A Little Bit Of That: FDA Regulation Of Combination Products</dc:title>
  <dc:creator/>
  <cp:lastModifiedBy>Coleen Carney</cp:lastModifiedBy>
  <cp:revision>1</cp:revision>
  <cp:lastPrinted>2022-03-30T11:49:42Z</cp:lastPrinted>
  <dcterms:created xsi:type="dcterms:W3CDTF">2022-03-30T11:49:42Z</dcterms:created>
  <dcterms:modified xsi:type="dcterms:W3CDTF">2022-04-13T14:51:44Z</dcterms:modified>
</cp:coreProperties>
</file>